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08" r:id="rId1"/>
  </p:sldMasterIdLst>
  <p:notesMasterIdLst>
    <p:notesMasterId r:id="rId15"/>
  </p:notesMasterIdLst>
  <p:sldIdLst>
    <p:sldId id="257" r:id="rId2"/>
    <p:sldId id="274" r:id="rId3"/>
    <p:sldId id="258" r:id="rId4"/>
    <p:sldId id="259" r:id="rId5"/>
    <p:sldId id="260" r:id="rId6"/>
    <p:sldId id="278" r:id="rId7"/>
    <p:sldId id="279" r:id="rId8"/>
    <p:sldId id="280" r:id="rId9"/>
    <p:sldId id="284" r:id="rId10"/>
    <p:sldId id="290" r:id="rId11"/>
    <p:sldId id="291" r:id="rId12"/>
    <p:sldId id="285" r:id="rId13"/>
    <p:sldId id="272" r:id="rId14"/>
  </p:sldIdLst>
  <p:sldSz cx="9144000" cy="6858000" type="screen4x3"/>
  <p:notesSz cx="6858000" cy="99456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743" autoAdjust="0"/>
    <p:restoredTop sz="94624" autoAdjust="0"/>
  </p:normalViewPr>
  <p:slideViewPr>
    <p:cSldViewPr>
      <p:cViewPr varScale="1">
        <p:scale>
          <a:sx n="66" d="100"/>
          <a:sy n="66" d="100"/>
        </p:scale>
        <p:origin x="816"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2BFC434F-AA7E-4015-92E2-4D7FDC1D3DD4}" type="datetimeFigureOut">
              <a:rPr lang="fr-FR" smtClean="0"/>
              <a:pPr/>
              <a:t>25/04/2024</a:t>
            </a:fld>
            <a:endParaRPr lang="fr-FR"/>
          </a:p>
        </p:txBody>
      </p:sp>
      <p:sp>
        <p:nvSpPr>
          <p:cNvPr id="4" name="Espace réservé de l'image des diapositives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724202"/>
            <a:ext cx="5486400" cy="447556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DE150D72-020D-4708-A8EC-47EE9F985A15}" type="slidenum">
              <a:rPr lang="fr-FR" smtClean="0"/>
              <a:pPr/>
              <a:t>‹N°›</a:t>
            </a:fld>
            <a:endParaRPr lang="fr-FR"/>
          </a:p>
        </p:txBody>
      </p:sp>
    </p:spTree>
    <p:extLst>
      <p:ext uri="{BB962C8B-B14F-4D97-AF65-F5344CB8AC3E}">
        <p14:creationId xmlns:p14="http://schemas.microsoft.com/office/powerpoint/2010/main" val="1353923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E150D72-020D-4708-A8EC-47EE9F985A15}" type="slidenum">
              <a:rPr lang="fr-FR" smtClean="0"/>
              <a:pPr/>
              <a:t>1</a:t>
            </a:fld>
            <a:endParaRPr lang="fr-FR"/>
          </a:p>
        </p:txBody>
      </p:sp>
    </p:spTree>
    <p:extLst>
      <p:ext uri="{BB962C8B-B14F-4D97-AF65-F5344CB8AC3E}">
        <p14:creationId xmlns:p14="http://schemas.microsoft.com/office/powerpoint/2010/main" val="2362300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pPr/>
              <a:t>25/04/2024</a:t>
            </a:fld>
            <a:endParaRPr lang="fr-BE"/>
          </a:p>
        </p:txBody>
      </p:sp>
      <p:sp>
        <p:nvSpPr>
          <p:cNvPr id="19" name="Espace réservé du pied de page 18"/>
          <p:cNvSpPr>
            <a:spLocks noGrp="1"/>
          </p:cNvSpPr>
          <p:nvPr>
            <p:ph type="ftr" sz="quarter" idx="11"/>
          </p:nvPr>
        </p:nvSpPr>
        <p:spPr/>
        <p:txBody>
          <a:bodyPr/>
          <a:lstStyle/>
          <a:p>
            <a:endParaRPr lang="fr-BE"/>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transition spd="slow" advTm="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25/04/2024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slow" advTm="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25/04/2024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slow" advTm="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25/04/2024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slow" advTm="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25/04/2024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transition spd="slow" advTm="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25/04/2024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slow" advTm="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25/04/2024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slow" advTm="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25/04/2024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slow" advTm="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25/04/2024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slow" advTm="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25/04/2024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slow" advTm="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25/04/2024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F4668DC-857F-487D-BFFA-8C0CA5037977}" type="slidenum">
              <a:rPr lang="fr-BE" smtClean="0"/>
              <a:pPr/>
              <a:t>‹N°›</a:t>
            </a:fld>
            <a:endParaRPr lang="fr-BE"/>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advTm="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309A6D-C09C-4548-B29A-6CF363A7E532}" type="datetimeFigureOut">
              <a:rPr lang="fr-FR" smtClean="0"/>
              <a:pPr/>
              <a:t>25/04/2024</a:t>
            </a:fld>
            <a:endParaRPr lang="fr-BE"/>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BE"/>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4668DC-857F-487D-BFFA-8C0CA5037977}" type="slidenum">
              <a:rPr lang="fr-BE" smtClean="0"/>
              <a:pPr/>
              <a:t>‹N°›</a:t>
            </a:fld>
            <a:endParaRPr lang="fr-BE"/>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slow" advTm="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oleObject" Target="../embeddings/oleObject2.bin"/><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1.bin"/><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124744"/>
            <a:ext cx="8291264" cy="1728192"/>
          </a:xfrm>
        </p:spPr>
        <p:style>
          <a:lnRef idx="1">
            <a:schemeClr val="accent6"/>
          </a:lnRef>
          <a:fillRef idx="2">
            <a:schemeClr val="accent6"/>
          </a:fillRef>
          <a:effectRef idx="1">
            <a:schemeClr val="accent6"/>
          </a:effectRef>
          <a:fontRef idx="minor">
            <a:schemeClr val="dk1"/>
          </a:fontRef>
        </p:style>
        <p:txBody>
          <a:bodyPr>
            <a:noAutofit/>
          </a:bodyPr>
          <a:lstStyle/>
          <a:p>
            <a:pPr algn="ctr" rtl="1"/>
            <a:r>
              <a:rPr lang="ar-DZ" sz="3600" dirty="0" smtClean="0">
                <a:latin typeface="(A) Arslan Wessam B" pitchFamily="66" charset="-78"/>
                <a:cs typeface="(A) Arslan Wessam B" pitchFamily="66" charset="-78"/>
              </a:rPr>
              <a:t>جامعة أبو بكر بلقايد تلمسان</a:t>
            </a:r>
            <a:br>
              <a:rPr lang="ar-DZ" sz="3600" dirty="0" smtClean="0">
                <a:latin typeface="(A) Arslan Wessam B" pitchFamily="66" charset="-78"/>
                <a:cs typeface="(A) Arslan Wessam B" pitchFamily="66" charset="-78"/>
              </a:rPr>
            </a:br>
            <a:r>
              <a:rPr lang="ar-DZ" sz="3600" dirty="0" smtClean="0">
                <a:latin typeface="(A) Arslan Wessam B" pitchFamily="66" charset="-78"/>
                <a:cs typeface="(A) Arslan Wessam B" pitchFamily="66" charset="-78"/>
              </a:rPr>
              <a:t>كلية الحقوق والعلوم السياسية</a:t>
            </a:r>
            <a:br>
              <a:rPr lang="ar-DZ" sz="3600" dirty="0" smtClean="0">
                <a:latin typeface="(A) Arslan Wessam B" pitchFamily="66" charset="-78"/>
                <a:cs typeface="(A) Arslan Wessam B" pitchFamily="66" charset="-78"/>
              </a:rPr>
            </a:br>
            <a:r>
              <a:rPr lang="ar-DZ" sz="3600" dirty="0" smtClean="0">
                <a:latin typeface="(A) Arslan Wessam B" pitchFamily="66" charset="-78"/>
                <a:cs typeface="(A) Arslan Wessam B" pitchFamily="66" charset="-78"/>
              </a:rPr>
              <a:t>قسم الحقوق</a:t>
            </a:r>
            <a:endParaRPr lang="fr-FR" sz="3600" dirty="0">
              <a:latin typeface="(A) Arslan Wessam B" pitchFamily="66" charset="-78"/>
              <a:cs typeface="(A) Arslan Wessam B" pitchFamily="66" charset="-78"/>
            </a:endParaRPr>
          </a:p>
        </p:txBody>
      </p:sp>
      <p:graphicFrame>
        <p:nvGraphicFramePr>
          <p:cNvPr id="1026" name="Object 2"/>
          <p:cNvGraphicFramePr>
            <a:graphicFrameLocks noChangeAspect="1"/>
          </p:cNvGraphicFramePr>
          <p:nvPr>
            <p:extLst>
              <p:ext uri="{D42A27DB-BD31-4B8C-83A1-F6EECF244321}">
                <p14:modId xmlns:p14="http://schemas.microsoft.com/office/powerpoint/2010/main" val="404900015"/>
              </p:ext>
            </p:extLst>
          </p:nvPr>
        </p:nvGraphicFramePr>
        <p:xfrm>
          <a:off x="7596336" y="1340768"/>
          <a:ext cx="990600" cy="1209675"/>
        </p:xfrm>
        <a:graphic>
          <a:graphicData uri="http://schemas.openxmlformats.org/presentationml/2006/ole">
            <mc:AlternateContent xmlns:mc="http://schemas.openxmlformats.org/markup-compatibility/2006">
              <mc:Choice xmlns:v="urn:schemas-microsoft-com:vml" Requires="v">
                <p:oleObj spid="_x0000_s1036" name="Picture" r:id="rId5" imgW="991080" imgH="1204560" progId="Word.Picture.8">
                  <p:embed/>
                </p:oleObj>
              </mc:Choice>
              <mc:Fallback>
                <p:oleObj name="Picture" r:id="rId5" imgW="991080" imgH="1204560" progId="Word.Picture.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96336" y="1340768"/>
                        <a:ext cx="990600" cy="1209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extLst>
              <p:ext uri="{D42A27DB-BD31-4B8C-83A1-F6EECF244321}">
                <p14:modId xmlns:p14="http://schemas.microsoft.com/office/powerpoint/2010/main" val="873384979"/>
              </p:ext>
            </p:extLst>
          </p:nvPr>
        </p:nvGraphicFramePr>
        <p:xfrm>
          <a:off x="548308" y="1336224"/>
          <a:ext cx="990600" cy="1209675"/>
        </p:xfrm>
        <a:graphic>
          <a:graphicData uri="http://schemas.openxmlformats.org/presentationml/2006/ole">
            <mc:AlternateContent xmlns:mc="http://schemas.openxmlformats.org/markup-compatibility/2006">
              <mc:Choice xmlns:v="urn:schemas-microsoft-com:vml" Requires="v">
                <p:oleObj spid="_x0000_s1037" name="Picture" r:id="rId7" imgW="991080" imgH="1204560" progId="Word.Picture.8">
                  <p:embed/>
                </p:oleObj>
              </mc:Choice>
              <mc:Fallback>
                <p:oleObj name="Picture" r:id="rId7" imgW="991080" imgH="1204560" progId="Word.Picture.8">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8308" y="1336224"/>
                        <a:ext cx="990600" cy="1209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8" name="Rectangle 4"/>
          <p:cNvSpPr>
            <a:spLocks noChangeArrowheads="1"/>
          </p:cNvSpPr>
          <p:nvPr/>
        </p:nvSpPr>
        <p:spPr bwMode="auto">
          <a:xfrm>
            <a:off x="1043608" y="3583469"/>
            <a:ext cx="7143801" cy="2062103"/>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DZ" sz="3600" b="1" i="0" u="none" strike="noStrike" cap="none" normalizeH="0" baseline="0" dirty="0" smtClean="0">
              <a:ln>
                <a:noFill/>
              </a:ln>
              <a:solidFill>
                <a:schemeClr val="tx1"/>
              </a:solidFill>
              <a:effectLst/>
              <a:latin typeface="DecoType Naskh Swashes"/>
              <a:ea typeface="Calibri" pitchFamily="34" charset="0"/>
              <a:cs typeface="Pen Kufi"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4000" b="1" i="0" u="none" strike="noStrike" cap="none" normalizeH="0" baseline="0" dirty="0" smtClean="0">
                <a:ln>
                  <a:noFill/>
                </a:ln>
                <a:solidFill>
                  <a:schemeClr val="tx1"/>
                </a:solidFill>
                <a:effectLst/>
                <a:latin typeface="(A) Arslan Wessam B" pitchFamily="66" charset="-78"/>
                <a:ea typeface="Calibri" pitchFamily="34" charset="0"/>
                <a:cs typeface="arabswell_1" panose="00000500000000000000" pitchFamily="2" charset="-78"/>
              </a:rPr>
              <a:t>دليل تخصصات الليسانس</a:t>
            </a:r>
            <a:r>
              <a:rPr kumimoji="0" lang="fr-FR" sz="4000" b="1" i="0" u="none" strike="noStrike" cap="none" normalizeH="0" baseline="0" dirty="0" smtClean="0">
                <a:ln>
                  <a:noFill/>
                </a:ln>
                <a:solidFill>
                  <a:schemeClr val="tx1"/>
                </a:solidFill>
                <a:effectLst/>
                <a:latin typeface="(A) Arslan Wessam B" pitchFamily="66" charset="-78"/>
                <a:ea typeface="Calibri" pitchFamily="34" charset="0"/>
                <a:cs typeface="arabswell_1" panose="00000500000000000000" pitchFamily="2" charset="-78"/>
              </a:rPr>
              <a:t> </a:t>
            </a:r>
            <a:r>
              <a:rPr kumimoji="0" lang="ar-DZ" sz="4000" b="1" i="0" u="none" strike="noStrike" cap="none" normalizeH="0" baseline="0" dirty="0" smtClean="0">
                <a:ln>
                  <a:noFill/>
                </a:ln>
                <a:solidFill>
                  <a:schemeClr val="tx1"/>
                </a:solidFill>
                <a:effectLst/>
                <a:latin typeface="(A) Arslan Wessam B" pitchFamily="66" charset="-78"/>
                <a:ea typeface="Calibri" pitchFamily="34" charset="0"/>
                <a:cs typeface="arabswell_1" panose="00000500000000000000" pitchFamily="2" charset="-78"/>
              </a:rPr>
              <a:t>والماستر بكلية الحقوق والعلوم السياسية</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DZ" sz="1200" b="1" i="0" u="none" strike="noStrike" cap="none" normalizeH="0" baseline="0" dirty="0" smtClean="0">
              <a:ln>
                <a:noFill/>
              </a:ln>
              <a:solidFill>
                <a:schemeClr val="tx1"/>
              </a:solidFill>
              <a:effectLst/>
              <a:latin typeface="DecoType Naskh Swashes"/>
              <a:ea typeface="Calibri" pitchFamily="34" charset="0"/>
              <a:cs typeface="Pen Kufi" pitchFamily="2" charset="-78"/>
            </a:endParaRPr>
          </a:p>
        </p:txBody>
      </p:sp>
    </p:spTree>
    <p:custDataLst>
      <p:tags r:id="rId2"/>
    </p:custDataLst>
  </p:cSld>
  <p:clrMapOvr>
    <a:masterClrMapping/>
  </p:clrMapOvr>
  <p:transition spd="med" advClick="0" advTm="7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28">
                                            <p:bg/>
                                          </p:spTgt>
                                        </p:tgtEl>
                                        <p:attrNameLst>
                                          <p:attrName>style.visibility</p:attrName>
                                        </p:attrNameLst>
                                      </p:cBhvr>
                                      <p:to>
                                        <p:strVal val="visible"/>
                                      </p:to>
                                    </p:set>
                                    <p:animEffect transition="in" filter="fade">
                                      <p:cBhvr>
                                        <p:cTn id="7" dur="2000"/>
                                        <p:tgtEl>
                                          <p:spTgt spid="1028">
                                            <p:bg/>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028">
                                            <p:txEl>
                                              <p:pRg st="1" end="1"/>
                                            </p:txEl>
                                          </p:spTgt>
                                        </p:tgtEl>
                                        <p:attrNameLst>
                                          <p:attrName>style.visibility</p:attrName>
                                        </p:attrNameLst>
                                      </p:cBhvr>
                                      <p:to>
                                        <p:strVal val="visible"/>
                                      </p:to>
                                    </p:set>
                                    <p:animEffect transition="in" filter="fade">
                                      <p:cBhvr>
                                        <p:cTn id="11" dur="2000"/>
                                        <p:tgtEl>
                                          <p:spTgt spid="102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2"/>
          <p:cNvSpPr txBox="1">
            <a:spLocks/>
          </p:cNvSpPr>
          <p:nvPr/>
        </p:nvSpPr>
        <p:spPr>
          <a:xfrm>
            <a:off x="457200" y="1855248"/>
            <a:ext cx="4040188" cy="659352"/>
          </a:xfrm>
          <a:prstGeom prst="rect">
            <a:avLst/>
          </a:prstGeom>
        </p:spPr>
        <p:style>
          <a:lnRef idx="1">
            <a:schemeClr val="accent6"/>
          </a:lnRef>
          <a:fillRef idx="2">
            <a:schemeClr val="accent6"/>
          </a:fillRef>
          <a:effectRef idx="1">
            <a:schemeClr val="accent6"/>
          </a:effectRef>
          <a:fontRef idx="minor">
            <a:schemeClr val="dk1"/>
          </a:fontRef>
        </p:style>
        <p:txBody>
          <a:bodyPr vert="horz" lIns="45720" tIns="0" rIns="45720" bIns="0" rtlCol="0" anchor="ctr">
            <a:normAutofit/>
          </a:bodyPr>
          <a:lstStyle/>
          <a:p>
            <a:pPr marL="274320" marR="0" lvl="0" indent="-274320" algn="ctr" defTabSz="914400" rtl="1" eaLnBrk="1" fontAlgn="auto" latinLnBrk="0" hangingPunct="1">
              <a:lnSpc>
                <a:spcPct val="100000"/>
              </a:lnSpc>
              <a:spcBef>
                <a:spcPct val="20000"/>
              </a:spcBef>
              <a:spcAft>
                <a:spcPts val="0"/>
              </a:spcAft>
              <a:buClr>
                <a:schemeClr val="accent3"/>
              </a:buClr>
              <a:buSzPct val="95000"/>
              <a:tabLst/>
              <a:defRPr/>
            </a:pPr>
            <a:r>
              <a:rPr kumimoji="0" lang="ar-DZ" sz="2800" b="0" i="0" u="none" strike="noStrike" kern="1200" cap="none" spc="0" normalizeH="0" baseline="0" noProof="0" dirty="0" smtClean="0">
                <a:ln>
                  <a:noFill/>
                </a:ln>
                <a:solidFill>
                  <a:schemeClr val="tx1"/>
                </a:solidFill>
                <a:effectLst/>
                <a:uLnTx/>
                <a:uFillTx/>
                <a:latin typeface="Simplified Arabic" pitchFamily="18" charset="-78"/>
                <a:ea typeface="Calibri" pitchFamily="34" charset="0"/>
                <a:cs typeface="DTP Naskh 2" pitchFamily="2" charset="-78"/>
              </a:rPr>
              <a:t>السداسي السادس</a:t>
            </a:r>
            <a:endParaRPr kumimoji="0" lang="fr-FR" sz="2800" b="0" i="0" u="none" strike="noStrike" kern="1200" cap="none" spc="0" normalizeH="0" baseline="0" noProof="0" dirty="0">
              <a:ln>
                <a:noFill/>
              </a:ln>
              <a:solidFill>
                <a:schemeClr val="tx1"/>
              </a:solidFill>
              <a:effectLst/>
              <a:uLnTx/>
              <a:uFillTx/>
              <a:latin typeface="Simplified Arabic" pitchFamily="18" charset="-78"/>
              <a:ea typeface="Calibri" pitchFamily="34" charset="0"/>
              <a:cs typeface="DTP Naskh 2" pitchFamily="2" charset="-78"/>
            </a:endParaRPr>
          </a:p>
        </p:txBody>
      </p:sp>
      <p:sp>
        <p:nvSpPr>
          <p:cNvPr id="3" name="Espace réservé du texte 7"/>
          <p:cNvSpPr txBox="1">
            <a:spLocks/>
          </p:cNvSpPr>
          <p:nvPr/>
        </p:nvSpPr>
        <p:spPr>
          <a:xfrm>
            <a:off x="4645025" y="1859757"/>
            <a:ext cx="4041775" cy="654843"/>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marL="274320" marR="0" lvl="0" indent="-274320" algn="ctr" defTabSz="914400" rtl="1" eaLnBrk="1" fontAlgn="auto" latinLnBrk="0" hangingPunct="1">
              <a:lnSpc>
                <a:spcPct val="100000"/>
              </a:lnSpc>
              <a:spcBef>
                <a:spcPct val="20000"/>
              </a:spcBef>
              <a:spcAft>
                <a:spcPts val="0"/>
              </a:spcAft>
              <a:buClr>
                <a:schemeClr val="accent3"/>
              </a:buClr>
              <a:buSzPct val="95000"/>
              <a:tabLst/>
              <a:defRPr/>
            </a:pPr>
            <a:r>
              <a:rPr kumimoji="0" lang="ar-DZ" sz="2800" b="0" i="0" u="none" strike="noStrike" kern="1200" cap="none" spc="0" normalizeH="0" baseline="0" noProof="0" dirty="0" smtClean="0">
                <a:ln>
                  <a:noFill/>
                </a:ln>
                <a:solidFill>
                  <a:schemeClr val="tx1"/>
                </a:solidFill>
                <a:effectLst/>
                <a:uLnTx/>
                <a:uFillTx/>
                <a:latin typeface="Simplified Arabic" pitchFamily="18" charset="-78"/>
                <a:ea typeface="Calibri" pitchFamily="34" charset="0"/>
                <a:cs typeface="DTP Naskh 2" pitchFamily="2" charset="-78"/>
              </a:rPr>
              <a:t>السداسي الخامس</a:t>
            </a:r>
            <a:endParaRPr kumimoji="0" lang="fr-FR" sz="2800" b="0" i="0" u="none" strike="noStrike" kern="1200" cap="none" spc="0" normalizeH="0" baseline="0" noProof="0" dirty="0">
              <a:ln>
                <a:noFill/>
              </a:ln>
              <a:solidFill>
                <a:schemeClr val="tx1"/>
              </a:solidFill>
              <a:effectLst/>
              <a:uLnTx/>
              <a:uFillTx/>
              <a:latin typeface="Simplified Arabic" pitchFamily="18" charset="-78"/>
              <a:ea typeface="Calibri" pitchFamily="34" charset="0"/>
              <a:cs typeface="DTP Naskh 2" pitchFamily="2" charset="-78"/>
            </a:endParaRPr>
          </a:p>
        </p:txBody>
      </p:sp>
      <p:sp>
        <p:nvSpPr>
          <p:cNvPr id="4" name="Rectangle à coins arrondis 3"/>
          <p:cNvSpPr/>
          <p:nvPr/>
        </p:nvSpPr>
        <p:spPr>
          <a:xfrm>
            <a:off x="251520" y="2708920"/>
            <a:ext cx="4176464" cy="3857652"/>
          </a:xfrm>
          <a:prstGeom prst="roundRect">
            <a:avLst/>
          </a:prstGeom>
        </p:spPr>
        <p:style>
          <a:lnRef idx="1">
            <a:schemeClr val="accent6"/>
          </a:lnRef>
          <a:fillRef idx="2">
            <a:schemeClr val="accent6"/>
          </a:fillRef>
          <a:effectRef idx="1">
            <a:schemeClr val="accent6"/>
          </a:effectRef>
          <a:fontRef idx="minor">
            <a:schemeClr val="dk1"/>
          </a:fontRef>
        </p:style>
        <p:txBody>
          <a:bodyPr vert="horz" lIns="45720" tIns="0" rIns="45720" bIns="0" rtlCol="0" anchor="ctr">
            <a:normAutofit/>
          </a:bodyPr>
          <a:lstStyle/>
          <a:p>
            <a:pPr lvl="0" algn="justLow" rtl="1" eaLnBrk="0" fontAlgn="base" hangingPunct="0">
              <a:spcBef>
                <a:spcPct val="0"/>
              </a:spcBef>
              <a:spcAft>
                <a:spcPct val="0"/>
              </a:spcAft>
              <a:buFontTx/>
              <a:buChar char="•"/>
            </a:pPr>
            <a:r>
              <a:rPr lang="ar-DZ" sz="2800" dirty="0" smtClean="0">
                <a:latin typeface="Simplified Arabic" pitchFamily="18" charset="-78"/>
                <a:ea typeface="Calibri" pitchFamily="34" charset="0"/>
                <a:cs typeface="DTP Naskh 2" pitchFamily="2" charset="-78"/>
              </a:rPr>
              <a:t>ادارة التنمية المحلية</a:t>
            </a:r>
          </a:p>
          <a:p>
            <a:pPr lvl="0" algn="justLow" rtl="1" eaLnBrk="0" fontAlgn="base" hangingPunct="0">
              <a:spcBef>
                <a:spcPct val="0"/>
              </a:spcBef>
              <a:spcAft>
                <a:spcPct val="0"/>
              </a:spcAft>
              <a:buFontTx/>
              <a:buChar char="•"/>
            </a:pPr>
            <a:r>
              <a:rPr lang="ar-DZ" sz="2600" dirty="0" smtClean="0">
                <a:latin typeface="Simplified Arabic" pitchFamily="18" charset="-78"/>
                <a:ea typeface="Calibri" pitchFamily="34" charset="0"/>
                <a:cs typeface="DTP Naskh 2" pitchFamily="2" charset="-78"/>
              </a:rPr>
              <a:t>الحريات وحقوق الانسان</a:t>
            </a:r>
          </a:p>
          <a:p>
            <a:pPr lvl="0" algn="justLow" rtl="1" eaLnBrk="0" fontAlgn="base" hangingPunct="0">
              <a:spcBef>
                <a:spcPct val="0"/>
              </a:spcBef>
              <a:spcAft>
                <a:spcPct val="0"/>
              </a:spcAft>
              <a:buFontTx/>
              <a:buChar char="•"/>
            </a:pPr>
            <a:r>
              <a:rPr lang="ar-DZ" sz="2800" dirty="0" smtClean="0">
                <a:latin typeface="Simplified Arabic" pitchFamily="18" charset="-78"/>
                <a:ea typeface="Calibri" pitchFamily="34" charset="0"/>
                <a:cs typeface="DTP Naskh 2" pitchFamily="2" charset="-78"/>
              </a:rPr>
              <a:t>نظام التشريع في الجزائر</a:t>
            </a:r>
          </a:p>
          <a:p>
            <a:pPr lvl="0" algn="justLow" rtl="1" eaLnBrk="0" fontAlgn="base" hangingPunct="0">
              <a:spcBef>
                <a:spcPct val="0"/>
              </a:spcBef>
              <a:spcAft>
                <a:spcPct val="0"/>
              </a:spcAft>
              <a:buFontTx/>
              <a:buChar char="•"/>
            </a:pPr>
            <a:r>
              <a:rPr lang="ar-DZ" sz="2800" dirty="0" smtClean="0">
                <a:latin typeface="Simplified Arabic" pitchFamily="18" charset="-78"/>
                <a:ea typeface="Calibri" pitchFamily="34" charset="0"/>
                <a:cs typeface="DTP Naskh 2" pitchFamily="2" charset="-78"/>
              </a:rPr>
              <a:t>سياسة مقارنة</a:t>
            </a:r>
          </a:p>
          <a:p>
            <a:pPr algn="justLow" rtl="1" eaLnBrk="0" fontAlgn="base" hangingPunct="0">
              <a:spcBef>
                <a:spcPct val="0"/>
              </a:spcBef>
              <a:spcAft>
                <a:spcPct val="0"/>
              </a:spcAft>
              <a:buFontTx/>
              <a:buChar char="•"/>
            </a:pPr>
            <a:r>
              <a:rPr lang="ar-DZ" sz="2800" dirty="0" smtClean="0">
                <a:latin typeface="Simplified Arabic" pitchFamily="18" charset="-78"/>
                <a:ea typeface="Calibri" pitchFamily="34" charset="0"/>
                <a:cs typeface="DTP Naskh 2" pitchFamily="2" charset="-78"/>
              </a:rPr>
              <a:t>ادارة الموارد البشرية</a:t>
            </a:r>
          </a:p>
          <a:p>
            <a:pPr lvl="0" algn="justLow" rtl="1" eaLnBrk="0" fontAlgn="base" hangingPunct="0">
              <a:spcBef>
                <a:spcPct val="0"/>
              </a:spcBef>
              <a:spcAft>
                <a:spcPct val="0"/>
              </a:spcAft>
              <a:buFontTx/>
              <a:buChar char="•"/>
            </a:pPr>
            <a:r>
              <a:rPr lang="ar-DZ" sz="2800" dirty="0" smtClean="0">
                <a:latin typeface="Simplified Arabic" pitchFamily="18" charset="-78"/>
                <a:ea typeface="Calibri" pitchFamily="34" charset="0"/>
                <a:cs typeface="DTP Naskh 2" pitchFamily="2" charset="-78"/>
              </a:rPr>
              <a:t>السياسة الاقتصادية في الجزائر</a:t>
            </a:r>
          </a:p>
          <a:p>
            <a:pPr lvl="0" algn="justLow" rtl="1" eaLnBrk="0" fontAlgn="base" hangingPunct="0">
              <a:spcBef>
                <a:spcPct val="0"/>
              </a:spcBef>
              <a:spcAft>
                <a:spcPct val="0"/>
              </a:spcAft>
              <a:buFontTx/>
              <a:buChar char="•"/>
            </a:pPr>
            <a:r>
              <a:rPr lang="ar-DZ" sz="2800" dirty="0" smtClean="0">
                <a:latin typeface="Simplified Arabic" pitchFamily="18" charset="-78"/>
                <a:ea typeface="Calibri" pitchFamily="34" charset="0"/>
                <a:cs typeface="DTP Naskh 2" pitchFamily="2" charset="-78"/>
              </a:rPr>
              <a:t>التحرير الاداري</a:t>
            </a:r>
          </a:p>
          <a:p>
            <a:pPr lvl="0" algn="justLow" rtl="1" eaLnBrk="0" fontAlgn="base" hangingPunct="0">
              <a:spcBef>
                <a:spcPct val="0"/>
              </a:spcBef>
              <a:spcAft>
                <a:spcPct val="0"/>
              </a:spcAft>
              <a:buFontTx/>
              <a:buChar char="•"/>
            </a:pPr>
            <a:r>
              <a:rPr lang="ar-DZ" sz="2800" dirty="0" smtClean="0">
                <a:latin typeface="Simplified Arabic" pitchFamily="18" charset="-78"/>
                <a:ea typeface="Calibri" pitchFamily="34" charset="0"/>
                <a:cs typeface="DTP Naskh 2" pitchFamily="2" charset="-78"/>
              </a:rPr>
              <a:t>انجليزية</a:t>
            </a:r>
            <a:endParaRPr lang="fr-FR" sz="2800" dirty="0" smtClean="0">
              <a:latin typeface="Simplified Arabic" pitchFamily="18" charset="-78"/>
              <a:ea typeface="Calibri" pitchFamily="34" charset="0"/>
              <a:cs typeface="DTP Naskh 2" pitchFamily="2" charset="-78"/>
            </a:endParaRPr>
          </a:p>
        </p:txBody>
      </p:sp>
      <p:sp>
        <p:nvSpPr>
          <p:cNvPr id="7" name="Pensées 6"/>
          <p:cNvSpPr/>
          <p:nvPr/>
        </p:nvSpPr>
        <p:spPr>
          <a:xfrm>
            <a:off x="5831632" y="0"/>
            <a:ext cx="3312368" cy="1628800"/>
          </a:xfrm>
          <a:prstGeom prst="cloudCallout">
            <a:avLst>
              <a:gd name="adj1" fmla="val -25434"/>
              <a:gd name="adj2" fmla="val 58247"/>
            </a:avLst>
          </a:prstGeom>
        </p:spPr>
        <p:style>
          <a:lnRef idx="1">
            <a:schemeClr val="accent6"/>
          </a:lnRef>
          <a:fillRef idx="2">
            <a:schemeClr val="accent6"/>
          </a:fillRef>
          <a:effectRef idx="1">
            <a:schemeClr val="accent6"/>
          </a:effectRef>
          <a:fontRef idx="minor">
            <a:schemeClr val="dk1"/>
          </a:fontRef>
        </p:style>
        <p:txBody>
          <a:bodyPr rtlCol="0" anchor="ctr"/>
          <a:lstStyle/>
          <a:p>
            <a:pPr indent="-274320" algn="ctr" rtl="1">
              <a:spcBef>
                <a:spcPct val="20000"/>
              </a:spcBef>
              <a:buClr>
                <a:schemeClr val="accent3"/>
              </a:buClr>
              <a:buSzPct val="95000"/>
              <a:defRPr/>
            </a:pPr>
            <a:r>
              <a:rPr lang="ar-DZ" sz="2400" b="1" dirty="0" smtClean="0">
                <a:solidFill>
                  <a:schemeClr val="tx1"/>
                </a:solidFill>
                <a:latin typeface="(A) Arslan Wessam B" pitchFamily="66" charset="-78"/>
                <a:ea typeface="Calibri" pitchFamily="34" charset="0"/>
                <a:cs typeface="(A) Arslan Wessam B" pitchFamily="66" charset="-78"/>
              </a:rPr>
              <a:t>ثمّ يتفرّع عنها تخصصين في الليسانس خلال السنة الثالثة</a:t>
            </a:r>
            <a:endParaRPr lang="fr-FR" sz="2400" b="1" dirty="0">
              <a:solidFill>
                <a:schemeClr val="tx1"/>
              </a:solidFill>
              <a:latin typeface="(A) Arslan Wessam B" pitchFamily="66" charset="-78"/>
              <a:ea typeface="Calibri" pitchFamily="34" charset="0"/>
              <a:cs typeface="(A) Arslan Wessam B" pitchFamily="66" charset="-78"/>
            </a:endParaRPr>
          </a:p>
        </p:txBody>
      </p:sp>
      <p:sp>
        <p:nvSpPr>
          <p:cNvPr id="8" name="Rectangle à coins arrondis 7"/>
          <p:cNvSpPr/>
          <p:nvPr/>
        </p:nvSpPr>
        <p:spPr>
          <a:xfrm>
            <a:off x="4716016" y="2708920"/>
            <a:ext cx="4073106" cy="3960440"/>
          </a:xfrm>
          <a:prstGeom prst="roundRect">
            <a:avLst/>
          </a:prstGeom>
        </p:spPr>
        <p:style>
          <a:lnRef idx="1">
            <a:schemeClr val="accent6"/>
          </a:lnRef>
          <a:fillRef idx="2">
            <a:schemeClr val="accent6"/>
          </a:fillRef>
          <a:effectRef idx="1">
            <a:schemeClr val="accent6"/>
          </a:effectRef>
          <a:fontRef idx="minor">
            <a:schemeClr val="dk1"/>
          </a:fontRef>
        </p:style>
        <p:txBody>
          <a:bodyPr vert="horz" lIns="45720" tIns="0" rIns="45720" bIns="0" rtlCol="0" anchor="ctr">
            <a:normAutofit/>
          </a:bodyPr>
          <a:lstStyle/>
          <a:p>
            <a:pPr lvl="0" algn="justLow" rtl="1" eaLnBrk="0" fontAlgn="base" hangingPunct="0">
              <a:spcBef>
                <a:spcPct val="0"/>
              </a:spcBef>
              <a:spcAft>
                <a:spcPct val="0"/>
              </a:spcAft>
              <a:buFontTx/>
              <a:buChar char="•"/>
            </a:pPr>
            <a:r>
              <a:rPr lang="ar-DZ" sz="2800" dirty="0" smtClean="0">
                <a:latin typeface="Simplified Arabic" pitchFamily="18" charset="-78"/>
                <a:ea typeface="Calibri" pitchFamily="34" charset="0"/>
                <a:cs typeface="DTP Naskh 2" pitchFamily="2" charset="-78"/>
              </a:rPr>
              <a:t>التنمية الادارية</a:t>
            </a:r>
          </a:p>
          <a:p>
            <a:pPr lvl="0" algn="justLow" rtl="1" eaLnBrk="0" fontAlgn="base" hangingPunct="0">
              <a:spcBef>
                <a:spcPct val="0"/>
              </a:spcBef>
              <a:spcAft>
                <a:spcPct val="0"/>
              </a:spcAft>
              <a:buFontTx/>
              <a:buChar char="•"/>
            </a:pPr>
            <a:r>
              <a:rPr lang="ar-DZ" sz="2800" dirty="0" smtClean="0">
                <a:latin typeface="Simplified Arabic" pitchFamily="18" charset="-78"/>
                <a:ea typeface="Calibri" pitchFamily="34" charset="0"/>
                <a:cs typeface="DTP Naskh 2" pitchFamily="2" charset="-78"/>
              </a:rPr>
              <a:t>سياسة مقارنة</a:t>
            </a:r>
          </a:p>
          <a:p>
            <a:pPr lvl="0" algn="justLow" rtl="1" eaLnBrk="0" fontAlgn="base" hangingPunct="0">
              <a:spcBef>
                <a:spcPct val="0"/>
              </a:spcBef>
              <a:spcAft>
                <a:spcPct val="0"/>
              </a:spcAft>
              <a:buFontTx/>
              <a:buChar char="•"/>
            </a:pPr>
            <a:r>
              <a:rPr lang="ar-DZ" sz="2400" dirty="0" smtClean="0">
                <a:latin typeface="Simplified Arabic" pitchFamily="18" charset="-78"/>
                <a:ea typeface="Calibri" pitchFamily="34" charset="0"/>
                <a:cs typeface="DTP Naskh 2" pitchFamily="2" charset="-78"/>
              </a:rPr>
              <a:t>الاصلاح السياسي في المنطقة العربية</a:t>
            </a:r>
          </a:p>
          <a:p>
            <a:pPr lvl="0" algn="justLow" rtl="1" eaLnBrk="0" fontAlgn="base" hangingPunct="0">
              <a:spcBef>
                <a:spcPct val="0"/>
              </a:spcBef>
              <a:spcAft>
                <a:spcPct val="0"/>
              </a:spcAft>
              <a:buFontTx/>
              <a:buChar char="•"/>
            </a:pPr>
            <a:r>
              <a:rPr lang="ar-DZ" sz="2800" dirty="0" smtClean="0">
                <a:latin typeface="Simplified Arabic" pitchFamily="18" charset="-78"/>
                <a:ea typeface="Calibri" pitchFamily="34" charset="0"/>
                <a:cs typeface="DTP Naskh 2" pitchFamily="2" charset="-78"/>
              </a:rPr>
              <a:t>ادارة الجماعات المحلية</a:t>
            </a:r>
          </a:p>
          <a:p>
            <a:pPr lvl="0" algn="justLow" rtl="1" eaLnBrk="0" fontAlgn="base" hangingPunct="0">
              <a:spcBef>
                <a:spcPct val="0"/>
              </a:spcBef>
              <a:spcAft>
                <a:spcPct val="0"/>
              </a:spcAft>
              <a:buFontTx/>
              <a:buChar char="•"/>
            </a:pPr>
            <a:r>
              <a:rPr lang="ar-DZ" sz="2800" dirty="0" smtClean="0">
                <a:latin typeface="Simplified Arabic" pitchFamily="18" charset="-78"/>
                <a:ea typeface="Calibri" pitchFamily="34" charset="0"/>
                <a:cs typeface="DTP Naskh 2" pitchFamily="2" charset="-78"/>
              </a:rPr>
              <a:t>ادارة الموارد البشرية</a:t>
            </a:r>
          </a:p>
          <a:p>
            <a:pPr lvl="0" algn="justLow" rtl="1" eaLnBrk="0" fontAlgn="base" hangingPunct="0">
              <a:spcBef>
                <a:spcPct val="0"/>
              </a:spcBef>
              <a:spcAft>
                <a:spcPct val="0"/>
              </a:spcAft>
              <a:buFontTx/>
              <a:buChar char="•"/>
            </a:pPr>
            <a:r>
              <a:rPr lang="ar-DZ" sz="2800" dirty="0" smtClean="0">
                <a:latin typeface="Simplified Arabic" pitchFamily="18" charset="-78"/>
                <a:ea typeface="Calibri" pitchFamily="34" charset="0"/>
                <a:cs typeface="DTP Naskh 2" pitchFamily="2" charset="-78"/>
              </a:rPr>
              <a:t>التدريب الاداري</a:t>
            </a:r>
          </a:p>
          <a:p>
            <a:pPr lvl="0" algn="justLow" rtl="1" eaLnBrk="0" fontAlgn="base" hangingPunct="0">
              <a:spcBef>
                <a:spcPct val="0"/>
              </a:spcBef>
              <a:spcAft>
                <a:spcPct val="0"/>
              </a:spcAft>
              <a:buFontTx/>
              <a:buChar char="•"/>
            </a:pPr>
            <a:r>
              <a:rPr lang="ar-DZ" sz="2800" dirty="0" smtClean="0">
                <a:latin typeface="Simplified Arabic" pitchFamily="18" charset="-78"/>
                <a:ea typeface="Calibri" pitchFamily="34" charset="0"/>
                <a:cs typeface="DTP Naskh 2" pitchFamily="2" charset="-78"/>
              </a:rPr>
              <a:t>المالية العامة</a:t>
            </a:r>
          </a:p>
          <a:p>
            <a:pPr lvl="0" algn="justLow" rtl="1" eaLnBrk="0" fontAlgn="base" hangingPunct="0">
              <a:spcBef>
                <a:spcPct val="0"/>
              </a:spcBef>
              <a:spcAft>
                <a:spcPct val="0"/>
              </a:spcAft>
              <a:buFontTx/>
              <a:buChar char="•"/>
            </a:pPr>
            <a:r>
              <a:rPr lang="ar-DZ" sz="2800" dirty="0" smtClean="0">
                <a:latin typeface="Simplified Arabic" pitchFamily="18" charset="-78"/>
                <a:ea typeface="Calibri" pitchFamily="34" charset="0"/>
                <a:cs typeface="DTP Naskh 2" pitchFamily="2" charset="-78"/>
              </a:rPr>
              <a:t>الانجليزية</a:t>
            </a:r>
          </a:p>
        </p:txBody>
      </p:sp>
      <p:sp>
        <p:nvSpPr>
          <p:cNvPr id="9" name="Ellipse 8"/>
          <p:cNvSpPr/>
          <p:nvPr/>
        </p:nvSpPr>
        <p:spPr>
          <a:xfrm>
            <a:off x="1907704" y="476672"/>
            <a:ext cx="3857652" cy="121501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indent="-274320" algn="ctr" rtl="1">
              <a:spcBef>
                <a:spcPct val="20000"/>
              </a:spcBef>
              <a:buClr>
                <a:schemeClr val="accent3"/>
              </a:buClr>
              <a:buSzPct val="95000"/>
              <a:defRPr/>
            </a:pPr>
            <a:r>
              <a:rPr lang="ar-DZ" sz="3600" b="1" dirty="0" smtClean="0">
                <a:solidFill>
                  <a:schemeClr val="tx1"/>
                </a:solidFill>
                <a:latin typeface="(A) Arslan Wessam B" pitchFamily="66" charset="-78"/>
                <a:ea typeface="Calibri" pitchFamily="34" charset="0"/>
                <a:cs typeface="(A) Arslan Wessam B" pitchFamily="66" charset="-78"/>
              </a:rPr>
              <a:t>تنظيم سياسي وإداري</a:t>
            </a:r>
            <a:endParaRPr lang="fr-FR" sz="3600" b="1" dirty="0">
              <a:solidFill>
                <a:schemeClr val="tx1"/>
              </a:solidFill>
              <a:latin typeface="(A) Arslan Wessam B" pitchFamily="66" charset="-78"/>
              <a:ea typeface="Calibri" pitchFamily="34" charset="0"/>
              <a:cs typeface="(A) Arslan Wessam B" pitchFamily="66" charset="-78"/>
            </a:endParaRPr>
          </a:p>
        </p:txBody>
      </p:sp>
    </p:spTree>
  </p:cSld>
  <p:clrMapOvr>
    <a:masterClrMapping/>
  </p:clrMapOvr>
  <p:transition spd="slow"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2000"/>
                                        <p:tgtEl>
                                          <p:spTgt spid="7">
                                            <p:bg/>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2000"/>
                                        <p:tgtEl>
                                          <p:spTgt spid="7">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9">
                                            <p:bg/>
                                          </p:spTgt>
                                        </p:tgtEl>
                                        <p:attrNameLst>
                                          <p:attrName>style.visibility</p:attrName>
                                        </p:attrNameLst>
                                      </p:cBhvr>
                                      <p:to>
                                        <p:strVal val="visible"/>
                                      </p:to>
                                    </p:set>
                                    <p:animEffect transition="in" filter="fade">
                                      <p:cBhvr>
                                        <p:cTn id="14" dur="2000"/>
                                        <p:tgtEl>
                                          <p:spTgt spid="9">
                                            <p:bg/>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fade">
                                      <p:cBhvr>
                                        <p:cTn id="19" dur="2000"/>
                                        <p:tgtEl>
                                          <p:spTgt spid="9">
                                            <p:txEl>
                                              <p:pRg st="0" end="0"/>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bg/>
                                          </p:spTgt>
                                        </p:tgtEl>
                                        <p:attrNameLst>
                                          <p:attrName>style.visibility</p:attrName>
                                        </p:attrNameLst>
                                      </p:cBhvr>
                                      <p:to>
                                        <p:strVal val="visible"/>
                                      </p:to>
                                    </p:set>
                                    <p:animEffect transition="in" filter="fade">
                                      <p:cBhvr>
                                        <p:cTn id="22" dur="2000"/>
                                        <p:tgtEl>
                                          <p:spTgt spid="3">
                                            <p:bg/>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2000"/>
                                        <p:tgtEl>
                                          <p:spTgt spid="3">
                                            <p:txEl>
                                              <p:pRg st="0" end="0"/>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8">
                                            <p:bg/>
                                          </p:spTgt>
                                        </p:tgtEl>
                                        <p:attrNameLst>
                                          <p:attrName>style.visibility</p:attrName>
                                        </p:attrNameLst>
                                      </p:cBhvr>
                                      <p:to>
                                        <p:strVal val="visible"/>
                                      </p:to>
                                    </p:set>
                                    <p:animEffect transition="in" filter="fade">
                                      <p:cBhvr>
                                        <p:cTn id="30" dur="2000"/>
                                        <p:tgtEl>
                                          <p:spTgt spid="8">
                                            <p:bg/>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8">
                                            <p:txEl>
                                              <p:pRg st="0" end="0"/>
                                            </p:txEl>
                                          </p:spTgt>
                                        </p:tgtEl>
                                        <p:attrNameLst>
                                          <p:attrName>style.visibility</p:attrName>
                                        </p:attrNameLst>
                                      </p:cBhvr>
                                      <p:to>
                                        <p:strVal val="visible"/>
                                      </p:to>
                                    </p:set>
                                    <p:animEffect transition="in" filter="fade">
                                      <p:cBhvr>
                                        <p:cTn id="35" dur="2000"/>
                                        <p:tgtEl>
                                          <p:spTgt spid="8">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8">
                                            <p:txEl>
                                              <p:pRg st="1" end="1"/>
                                            </p:txEl>
                                          </p:spTgt>
                                        </p:tgtEl>
                                        <p:attrNameLst>
                                          <p:attrName>style.visibility</p:attrName>
                                        </p:attrNameLst>
                                      </p:cBhvr>
                                      <p:to>
                                        <p:strVal val="visible"/>
                                      </p:to>
                                    </p:set>
                                    <p:animEffect transition="in" filter="fade">
                                      <p:cBhvr>
                                        <p:cTn id="40" dur="2000"/>
                                        <p:tgtEl>
                                          <p:spTgt spid="8">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8">
                                            <p:txEl>
                                              <p:pRg st="2" end="2"/>
                                            </p:txEl>
                                          </p:spTgt>
                                        </p:tgtEl>
                                        <p:attrNameLst>
                                          <p:attrName>style.visibility</p:attrName>
                                        </p:attrNameLst>
                                      </p:cBhvr>
                                      <p:to>
                                        <p:strVal val="visible"/>
                                      </p:to>
                                    </p:set>
                                    <p:animEffect transition="in" filter="fade">
                                      <p:cBhvr>
                                        <p:cTn id="45" dur="2000"/>
                                        <p:tgtEl>
                                          <p:spTgt spid="8">
                                            <p:txEl>
                                              <p:pRg st="2" end="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8">
                                            <p:txEl>
                                              <p:pRg st="3" end="3"/>
                                            </p:txEl>
                                          </p:spTgt>
                                        </p:tgtEl>
                                        <p:attrNameLst>
                                          <p:attrName>style.visibility</p:attrName>
                                        </p:attrNameLst>
                                      </p:cBhvr>
                                      <p:to>
                                        <p:strVal val="visible"/>
                                      </p:to>
                                    </p:set>
                                    <p:animEffect transition="in" filter="fade">
                                      <p:cBhvr>
                                        <p:cTn id="50" dur="2000"/>
                                        <p:tgtEl>
                                          <p:spTgt spid="8">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8">
                                            <p:txEl>
                                              <p:pRg st="4" end="4"/>
                                            </p:txEl>
                                          </p:spTgt>
                                        </p:tgtEl>
                                        <p:attrNameLst>
                                          <p:attrName>style.visibility</p:attrName>
                                        </p:attrNameLst>
                                      </p:cBhvr>
                                      <p:to>
                                        <p:strVal val="visible"/>
                                      </p:to>
                                    </p:set>
                                    <p:animEffect transition="in" filter="fade">
                                      <p:cBhvr>
                                        <p:cTn id="55" dur="2000"/>
                                        <p:tgtEl>
                                          <p:spTgt spid="8">
                                            <p:txEl>
                                              <p:pRg st="4" end="4"/>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8">
                                            <p:txEl>
                                              <p:pRg st="5" end="5"/>
                                            </p:txEl>
                                          </p:spTgt>
                                        </p:tgtEl>
                                        <p:attrNameLst>
                                          <p:attrName>style.visibility</p:attrName>
                                        </p:attrNameLst>
                                      </p:cBhvr>
                                      <p:to>
                                        <p:strVal val="visible"/>
                                      </p:to>
                                    </p:set>
                                    <p:animEffect transition="in" filter="fade">
                                      <p:cBhvr>
                                        <p:cTn id="60" dur="2000"/>
                                        <p:tgtEl>
                                          <p:spTgt spid="8">
                                            <p:txEl>
                                              <p:pRg st="5" end="5"/>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8">
                                            <p:txEl>
                                              <p:pRg st="6" end="6"/>
                                            </p:txEl>
                                          </p:spTgt>
                                        </p:tgtEl>
                                        <p:attrNameLst>
                                          <p:attrName>style.visibility</p:attrName>
                                        </p:attrNameLst>
                                      </p:cBhvr>
                                      <p:to>
                                        <p:strVal val="visible"/>
                                      </p:to>
                                    </p:set>
                                    <p:animEffect transition="in" filter="fade">
                                      <p:cBhvr>
                                        <p:cTn id="65" dur="2000"/>
                                        <p:tgtEl>
                                          <p:spTgt spid="8">
                                            <p:txEl>
                                              <p:pRg st="6" end="6"/>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8">
                                            <p:txEl>
                                              <p:pRg st="7" end="7"/>
                                            </p:txEl>
                                          </p:spTgt>
                                        </p:tgtEl>
                                        <p:attrNameLst>
                                          <p:attrName>style.visibility</p:attrName>
                                        </p:attrNameLst>
                                      </p:cBhvr>
                                      <p:to>
                                        <p:strVal val="visible"/>
                                      </p:to>
                                    </p:set>
                                    <p:animEffect transition="in" filter="fade">
                                      <p:cBhvr>
                                        <p:cTn id="70" dur="2000"/>
                                        <p:tgtEl>
                                          <p:spTgt spid="8">
                                            <p:txEl>
                                              <p:pRg st="7" end="7"/>
                                            </p:tx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
                                            <p:bg/>
                                          </p:spTgt>
                                        </p:tgtEl>
                                        <p:attrNameLst>
                                          <p:attrName>style.visibility</p:attrName>
                                        </p:attrNameLst>
                                      </p:cBhvr>
                                      <p:to>
                                        <p:strVal val="visible"/>
                                      </p:to>
                                    </p:set>
                                    <p:animEffect transition="in" filter="fade">
                                      <p:cBhvr>
                                        <p:cTn id="73" dur="2000"/>
                                        <p:tgtEl>
                                          <p:spTgt spid="2">
                                            <p:bg/>
                                          </p:spTgt>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2">
                                            <p:txEl>
                                              <p:pRg st="0" end="0"/>
                                            </p:txEl>
                                          </p:spTgt>
                                        </p:tgtEl>
                                        <p:attrNameLst>
                                          <p:attrName>style.visibility</p:attrName>
                                        </p:attrNameLst>
                                      </p:cBhvr>
                                      <p:to>
                                        <p:strVal val="visible"/>
                                      </p:to>
                                    </p:set>
                                    <p:animEffect transition="in" filter="fade">
                                      <p:cBhvr>
                                        <p:cTn id="78" dur="2000"/>
                                        <p:tgtEl>
                                          <p:spTgt spid="2">
                                            <p:txEl>
                                              <p:pRg st="0" end="0"/>
                                            </p:txEl>
                                          </p:spTgt>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4">
                                            <p:bg/>
                                          </p:spTgt>
                                        </p:tgtEl>
                                        <p:attrNameLst>
                                          <p:attrName>style.visibility</p:attrName>
                                        </p:attrNameLst>
                                      </p:cBhvr>
                                      <p:to>
                                        <p:strVal val="visible"/>
                                      </p:to>
                                    </p:set>
                                    <p:animEffect transition="in" filter="fade">
                                      <p:cBhvr>
                                        <p:cTn id="81" dur="2000"/>
                                        <p:tgtEl>
                                          <p:spTgt spid="4">
                                            <p:bg/>
                                          </p:spTgt>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4">
                                            <p:txEl>
                                              <p:pRg st="0" end="0"/>
                                            </p:txEl>
                                          </p:spTgt>
                                        </p:tgtEl>
                                        <p:attrNameLst>
                                          <p:attrName>style.visibility</p:attrName>
                                        </p:attrNameLst>
                                      </p:cBhvr>
                                      <p:to>
                                        <p:strVal val="visible"/>
                                      </p:to>
                                    </p:set>
                                    <p:animEffect transition="in" filter="fade">
                                      <p:cBhvr>
                                        <p:cTn id="86" dur="2000"/>
                                        <p:tgtEl>
                                          <p:spTgt spid="4">
                                            <p:txEl>
                                              <p:pRg st="0" end="0"/>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4">
                                            <p:txEl>
                                              <p:pRg st="1" end="1"/>
                                            </p:txEl>
                                          </p:spTgt>
                                        </p:tgtEl>
                                        <p:attrNameLst>
                                          <p:attrName>style.visibility</p:attrName>
                                        </p:attrNameLst>
                                      </p:cBhvr>
                                      <p:to>
                                        <p:strVal val="visible"/>
                                      </p:to>
                                    </p:set>
                                    <p:animEffect transition="in" filter="fade">
                                      <p:cBhvr>
                                        <p:cTn id="91" dur="2000"/>
                                        <p:tgtEl>
                                          <p:spTgt spid="4">
                                            <p:txEl>
                                              <p:pRg st="1" end="1"/>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4">
                                            <p:txEl>
                                              <p:pRg st="2" end="2"/>
                                            </p:txEl>
                                          </p:spTgt>
                                        </p:tgtEl>
                                        <p:attrNameLst>
                                          <p:attrName>style.visibility</p:attrName>
                                        </p:attrNameLst>
                                      </p:cBhvr>
                                      <p:to>
                                        <p:strVal val="visible"/>
                                      </p:to>
                                    </p:set>
                                    <p:animEffect transition="in" filter="fade">
                                      <p:cBhvr>
                                        <p:cTn id="96" dur="2000"/>
                                        <p:tgtEl>
                                          <p:spTgt spid="4">
                                            <p:txEl>
                                              <p:pRg st="2" end="2"/>
                                            </p:txEl>
                                          </p:spTgt>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4">
                                            <p:txEl>
                                              <p:pRg st="3" end="3"/>
                                            </p:txEl>
                                          </p:spTgt>
                                        </p:tgtEl>
                                        <p:attrNameLst>
                                          <p:attrName>style.visibility</p:attrName>
                                        </p:attrNameLst>
                                      </p:cBhvr>
                                      <p:to>
                                        <p:strVal val="visible"/>
                                      </p:to>
                                    </p:set>
                                    <p:animEffect transition="in" filter="fade">
                                      <p:cBhvr>
                                        <p:cTn id="101" dur="2000"/>
                                        <p:tgtEl>
                                          <p:spTgt spid="4">
                                            <p:txEl>
                                              <p:pRg st="3" end="3"/>
                                            </p:txEl>
                                          </p:spTgt>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4">
                                            <p:txEl>
                                              <p:pRg st="4" end="4"/>
                                            </p:txEl>
                                          </p:spTgt>
                                        </p:tgtEl>
                                        <p:attrNameLst>
                                          <p:attrName>style.visibility</p:attrName>
                                        </p:attrNameLst>
                                      </p:cBhvr>
                                      <p:to>
                                        <p:strVal val="visible"/>
                                      </p:to>
                                    </p:set>
                                    <p:animEffect transition="in" filter="fade">
                                      <p:cBhvr>
                                        <p:cTn id="106" dur="2000"/>
                                        <p:tgtEl>
                                          <p:spTgt spid="4">
                                            <p:txEl>
                                              <p:pRg st="4" end="4"/>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4">
                                            <p:txEl>
                                              <p:pRg st="5" end="5"/>
                                            </p:txEl>
                                          </p:spTgt>
                                        </p:tgtEl>
                                        <p:attrNameLst>
                                          <p:attrName>style.visibility</p:attrName>
                                        </p:attrNameLst>
                                      </p:cBhvr>
                                      <p:to>
                                        <p:strVal val="visible"/>
                                      </p:to>
                                    </p:set>
                                    <p:animEffect transition="in" filter="fade">
                                      <p:cBhvr>
                                        <p:cTn id="111" dur="2000"/>
                                        <p:tgtEl>
                                          <p:spTgt spid="4">
                                            <p:txEl>
                                              <p:pRg st="5" end="5"/>
                                            </p:txEl>
                                          </p:spTgt>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4">
                                            <p:txEl>
                                              <p:pRg st="6" end="6"/>
                                            </p:txEl>
                                          </p:spTgt>
                                        </p:tgtEl>
                                        <p:attrNameLst>
                                          <p:attrName>style.visibility</p:attrName>
                                        </p:attrNameLst>
                                      </p:cBhvr>
                                      <p:to>
                                        <p:strVal val="visible"/>
                                      </p:to>
                                    </p:set>
                                    <p:animEffect transition="in" filter="fade">
                                      <p:cBhvr>
                                        <p:cTn id="116" dur="2000"/>
                                        <p:tgtEl>
                                          <p:spTgt spid="4">
                                            <p:txEl>
                                              <p:pRg st="6" end="6"/>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grpId="0" nodeType="clickEffect">
                                  <p:stCondLst>
                                    <p:cond delay="0"/>
                                  </p:stCondLst>
                                  <p:childTnLst>
                                    <p:set>
                                      <p:cBhvr>
                                        <p:cTn id="120" dur="1" fill="hold">
                                          <p:stCondLst>
                                            <p:cond delay="0"/>
                                          </p:stCondLst>
                                        </p:cTn>
                                        <p:tgtEl>
                                          <p:spTgt spid="4">
                                            <p:txEl>
                                              <p:pRg st="7" end="7"/>
                                            </p:txEl>
                                          </p:spTgt>
                                        </p:tgtEl>
                                        <p:attrNameLst>
                                          <p:attrName>style.visibility</p:attrName>
                                        </p:attrNameLst>
                                      </p:cBhvr>
                                      <p:to>
                                        <p:strVal val="visible"/>
                                      </p:to>
                                    </p:set>
                                    <p:animEffect transition="in" filter="fade">
                                      <p:cBhvr>
                                        <p:cTn id="121"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build="p" animBg="1"/>
      <p:bldP spid="4" grpId="0" build="p" animBg="1"/>
      <p:bldP spid="7" grpId="0" build="p" animBg="1"/>
      <p:bldP spid="8" grpId="0" build="p" animBg="1"/>
      <p:bldP spid="9"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2"/>
          <p:cNvSpPr txBox="1">
            <a:spLocks/>
          </p:cNvSpPr>
          <p:nvPr/>
        </p:nvSpPr>
        <p:spPr>
          <a:xfrm>
            <a:off x="457200" y="1855248"/>
            <a:ext cx="4040188" cy="659352"/>
          </a:xfrm>
          <a:prstGeom prst="rect">
            <a:avLst/>
          </a:prstGeom>
        </p:spPr>
        <p:style>
          <a:lnRef idx="1">
            <a:schemeClr val="accent6"/>
          </a:lnRef>
          <a:fillRef idx="2">
            <a:schemeClr val="accent6"/>
          </a:fillRef>
          <a:effectRef idx="1">
            <a:schemeClr val="accent6"/>
          </a:effectRef>
          <a:fontRef idx="minor">
            <a:schemeClr val="dk1"/>
          </a:fontRef>
        </p:style>
        <p:txBody>
          <a:bodyPr vert="horz" lIns="45720" tIns="0" rIns="45720" bIns="0" rtlCol="0" anchor="ctr">
            <a:normAutofit/>
          </a:bodyPr>
          <a:lstStyle/>
          <a:p>
            <a:pPr marL="274320" marR="0" lvl="0" indent="-274320" algn="ctr" defTabSz="914400" rtl="1" eaLnBrk="1" fontAlgn="auto" latinLnBrk="0" hangingPunct="1">
              <a:lnSpc>
                <a:spcPct val="100000"/>
              </a:lnSpc>
              <a:spcBef>
                <a:spcPct val="20000"/>
              </a:spcBef>
              <a:spcAft>
                <a:spcPts val="0"/>
              </a:spcAft>
              <a:buClr>
                <a:schemeClr val="accent3"/>
              </a:buClr>
              <a:buSzPct val="95000"/>
              <a:tabLst/>
              <a:defRPr/>
            </a:pPr>
            <a:r>
              <a:rPr kumimoji="0" lang="ar-DZ" sz="2800" b="0" i="0" u="none" strike="noStrike" kern="1200" cap="none" spc="0" normalizeH="0" baseline="0" noProof="0" dirty="0" smtClean="0">
                <a:ln>
                  <a:noFill/>
                </a:ln>
                <a:solidFill>
                  <a:schemeClr val="tx1"/>
                </a:solidFill>
                <a:effectLst/>
                <a:uLnTx/>
                <a:uFillTx/>
                <a:latin typeface="Simplified Arabic" pitchFamily="18" charset="-78"/>
                <a:ea typeface="Calibri" pitchFamily="34" charset="0"/>
                <a:cs typeface="DTP Naskh 2" pitchFamily="2" charset="-78"/>
              </a:rPr>
              <a:t>السداسي السادس</a:t>
            </a:r>
            <a:endParaRPr kumimoji="0" lang="fr-FR" sz="2800" b="0" i="0" u="none" strike="noStrike" kern="1200" cap="none" spc="0" normalizeH="0" baseline="0" noProof="0" dirty="0">
              <a:ln>
                <a:noFill/>
              </a:ln>
              <a:solidFill>
                <a:schemeClr val="tx1"/>
              </a:solidFill>
              <a:effectLst/>
              <a:uLnTx/>
              <a:uFillTx/>
              <a:latin typeface="Simplified Arabic" pitchFamily="18" charset="-78"/>
              <a:ea typeface="Calibri" pitchFamily="34" charset="0"/>
              <a:cs typeface="DTP Naskh 2" pitchFamily="2" charset="-78"/>
            </a:endParaRPr>
          </a:p>
        </p:txBody>
      </p:sp>
      <p:sp>
        <p:nvSpPr>
          <p:cNvPr id="3" name="Espace réservé du texte 7"/>
          <p:cNvSpPr txBox="1">
            <a:spLocks/>
          </p:cNvSpPr>
          <p:nvPr/>
        </p:nvSpPr>
        <p:spPr>
          <a:xfrm>
            <a:off x="4645025" y="1859757"/>
            <a:ext cx="4041775" cy="654843"/>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marL="274320" marR="0" lvl="0" indent="-274320" algn="ctr" defTabSz="914400" rtl="1" eaLnBrk="1" fontAlgn="auto" latinLnBrk="0" hangingPunct="1">
              <a:lnSpc>
                <a:spcPct val="100000"/>
              </a:lnSpc>
              <a:spcBef>
                <a:spcPct val="20000"/>
              </a:spcBef>
              <a:spcAft>
                <a:spcPts val="0"/>
              </a:spcAft>
              <a:buClr>
                <a:schemeClr val="accent3"/>
              </a:buClr>
              <a:buSzPct val="95000"/>
              <a:tabLst/>
              <a:defRPr/>
            </a:pPr>
            <a:r>
              <a:rPr kumimoji="0" lang="ar-DZ" sz="2800" b="0" i="0" u="none" strike="noStrike" kern="1200" cap="none" spc="0" normalizeH="0" baseline="0" noProof="0" dirty="0" smtClean="0">
                <a:ln>
                  <a:noFill/>
                </a:ln>
                <a:solidFill>
                  <a:schemeClr val="tx1"/>
                </a:solidFill>
                <a:effectLst/>
                <a:uLnTx/>
                <a:uFillTx/>
                <a:latin typeface="Simplified Arabic" pitchFamily="18" charset="-78"/>
                <a:ea typeface="Calibri" pitchFamily="34" charset="0"/>
                <a:cs typeface="DTP Naskh 2" pitchFamily="2" charset="-78"/>
              </a:rPr>
              <a:t>السداسي الخامس</a:t>
            </a:r>
            <a:endParaRPr kumimoji="0" lang="fr-FR" sz="2800" b="0" i="0" u="none" strike="noStrike" kern="1200" cap="none" spc="0" normalizeH="0" baseline="0" noProof="0" dirty="0">
              <a:ln>
                <a:noFill/>
              </a:ln>
              <a:solidFill>
                <a:schemeClr val="tx1"/>
              </a:solidFill>
              <a:effectLst/>
              <a:uLnTx/>
              <a:uFillTx/>
              <a:latin typeface="Simplified Arabic" pitchFamily="18" charset="-78"/>
              <a:ea typeface="Calibri" pitchFamily="34" charset="0"/>
              <a:cs typeface="DTP Naskh 2" pitchFamily="2" charset="-78"/>
            </a:endParaRPr>
          </a:p>
        </p:txBody>
      </p:sp>
      <p:sp>
        <p:nvSpPr>
          <p:cNvPr id="4" name="Rectangle à coins arrondis 3"/>
          <p:cNvSpPr/>
          <p:nvPr/>
        </p:nvSpPr>
        <p:spPr>
          <a:xfrm>
            <a:off x="251520" y="2708920"/>
            <a:ext cx="4176464" cy="3857652"/>
          </a:xfrm>
          <a:prstGeom prst="roundRect">
            <a:avLst/>
          </a:prstGeom>
        </p:spPr>
        <p:style>
          <a:lnRef idx="1">
            <a:schemeClr val="accent6"/>
          </a:lnRef>
          <a:fillRef idx="2">
            <a:schemeClr val="accent6"/>
          </a:fillRef>
          <a:effectRef idx="1">
            <a:schemeClr val="accent6"/>
          </a:effectRef>
          <a:fontRef idx="minor">
            <a:schemeClr val="dk1"/>
          </a:fontRef>
        </p:style>
        <p:txBody>
          <a:bodyPr vert="horz" lIns="45720" tIns="0" rIns="45720" bIns="0" rtlCol="0" anchor="ctr">
            <a:normAutofit lnSpcReduction="10000"/>
          </a:bodyPr>
          <a:lstStyle/>
          <a:p>
            <a:pPr lvl="0" algn="justLow" rtl="1" eaLnBrk="0" fontAlgn="base" hangingPunct="0">
              <a:spcBef>
                <a:spcPct val="0"/>
              </a:spcBef>
              <a:spcAft>
                <a:spcPct val="0"/>
              </a:spcAft>
              <a:buFontTx/>
              <a:buChar char="•"/>
            </a:pPr>
            <a:r>
              <a:rPr lang="ar-DZ" sz="2800" dirty="0" smtClean="0">
                <a:latin typeface="Simplified Arabic" pitchFamily="18" charset="-78"/>
                <a:ea typeface="Calibri" pitchFamily="34" charset="0"/>
                <a:cs typeface="DTP Naskh 2" pitchFamily="2" charset="-78"/>
              </a:rPr>
              <a:t>الدبلوماسية والتعاون الدولي</a:t>
            </a:r>
          </a:p>
          <a:p>
            <a:pPr lvl="0" algn="justLow" rtl="1" eaLnBrk="0" fontAlgn="base" hangingPunct="0">
              <a:spcBef>
                <a:spcPct val="0"/>
              </a:spcBef>
              <a:spcAft>
                <a:spcPct val="0"/>
              </a:spcAft>
              <a:buFontTx/>
              <a:buChar char="•"/>
            </a:pPr>
            <a:r>
              <a:rPr lang="ar-DZ" sz="2800" dirty="0" smtClean="0">
                <a:latin typeface="Simplified Arabic" pitchFamily="18" charset="-78"/>
                <a:ea typeface="Calibri" pitchFamily="34" charset="0"/>
                <a:cs typeface="DTP Naskh 2" pitchFamily="2" charset="-78"/>
              </a:rPr>
              <a:t>تحليل النزاعات الدولية</a:t>
            </a:r>
          </a:p>
          <a:p>
            <a:pPr lvl="0" algn="justLow" rtl="1" eaLnBrk="0" fontAlgn="base" hangingPunct="0">
              <a:spcBef>
                <a:spcPct val="0"/>
              </a:spcBef>
              <a:spcAft>
                <a:spcPct val="0"/>
              </a:spcAft>
              <a:buFontTx/>
              <a:buChar char="•"/>
            </a:pPr>
            <a:r>
              <a:rPr lang="ar-DZ" sz="2800" dirty="0" smtClean="0">
                <a:latin typeface="Simplified Arabic" pitchFamily="18" charset="-78"/>
                <a:ea typeface="Calibri" pitchFamily="34" charset="0"/>
                <a:cs typeface="DTP Naskh 2" pitchFamily="2" charset="-78"/>
              </a:rPr>
              <a:t> السياسة الخارجية للدول الكبرى</a:t>
            </a:r>
          </a:p>
          <a:p>
            <a:pPr lvl="0" algn="justLow" rtl="1" eaLnBrk="0" fontAlgn="base" hangingPunct="0">
              <a:spcBef>
                <a:spcPct val="0"/>
              </a:spcBef>
              <a:spcAft>
                <a:spcPct val="0"/>
              </a:spcAft>
              <a:buFontTx/>
              <a:buChar char="•"/>
            </a:pPr>
            <a:r>
              <a:rPr lang="ar-DZ" sz="2800" dirty="0" smtClean="0">
                <a:latin typeface="Simplified Arabic" pitchFamily="18" charset="-78"/>
                <a:ea typeface="Calibri" pitchFamily="34" charset="0"/>
                <a:cs typeface="DTP Naskh 2" pitchFamily="2" charset="-78"/>
              </a:rPr>
              <a:t>مناهج البحث في العلاقات الدولية</a:t>
            </a:r>
          </a:p>
          <a:p>
            <a:pPr lvl="0" algn="justLow" rtl="1" eaLnBrk="0" fontAlgn="base" hangingPunct="0">
              <a:spcBef>
                <a:spcPct val="0"/>
              </a:spcBef>
              <a:spcAft>
                <a:spcPct val="0"/>
              </a:spcAft>
              <a:buFontTx/>
              <a:buChar char="•"/>
            </a:pPr>
            <a:r>
              <a:rPr lang="ar-DZ" sz="2800" dirty="0" smtClean="0">
                <a:latin typeface="Simplified Arabic" pitchFamily="18" charset="-78"/>
                <a:ea typeface="Calibri" pitchFamily="34" charset="0"/>
                <a:cs typeface="DTP Naskh 2" pitchFamily="2" charset="-78"/>
              </a:rPr>
              <a:t>النظام الاقتصادي الدولي</a:t>
            </a:r>
          </a:p>
          <a:p>
            <a:pPr lvl="0" algn="justLow" rtl="1" eaLnBrk="0" fontAlgn="base" hangingPunct="0">
              <a:spcBef>
                <a:spcPct val="0"/>
              </a:spcBef>
              <a:spcAft>
                <a:spcPct val="0"/>
              </a:spcAft>
              <a:buFontTx/>
              <a:buChar char="•"/>
            </a:pPr>
            <a:r>
              <a:rPr lang="ar-DZ" sz="2800" dirty="0" smtClean="0">
                <a:latin typeface="Simplified Arabic" pitchFamily="18" charset="-78"/>
                <a:ea typeface="Calibri" pitchFamily="34" charset="0"/>
                <a:cs typeface="DTP Naskh 2" pitchFamily="2" charset="-78"/>
              </a:rPr>
              <a:t>التسلح ونزع السلاح</a:t>
            </a:r>
          </a:p>
          <a:p>
            <a:pPr lvl="0" algn="justLow" rtl="1" eaLnBrk="0" fontAlgn="base" hangingPunct="0">
              <a:spcBef>
                <a:spcPct val="0"/>
              </a:spcBef>
              <a:spcAft>
                <a:spcPct val="0"/>
              </a:spcAft>
              <a:buFontTx/>
              <a:buChar char="•"/>
            </a:pPr>
            <a:r>
              <a:rPr lang="ar-DZ" sz="2800" dirty="0" smtClean="0">
                <a:latin typeface="Simplified Arabic" pitchFamily="18" charset="-78"/>
                <a:ea typeface="Calibri" pitchFamily="34" charset="0"/>
                <a:cs typeface="DTP Naskh 2" pitchFamily="2" charset="-78"/>
              </a:rPr>
              <a:t>الهوية والمواطنة</a:t>
            </a:r>
          </a:p>
          <a:p>
            <a:pPr lvl="0" algn="justLow" rtl="1" eaLnBrk="0" fontAlgn="base" hangingPunct="0">
              <a:spcBef>
                <a:spcPct val="0"/>
              </a:spcBef>
              <a:spcAft>
                <a:spcPct val="0"/>
              </a:spcAft>
              <a:buFontTx/>
              <a:buChar char="•"/>
            </a:pPr>
            <a:r>
              <a:rPr lang="ar-DZ" sz="2800" dirty="0" smtClean="0">
                <a:latin typeface="Simplified Arabic" pitchFamily="18" charset="-78"/>
                <a:ea typeface="Calibri" pitchFamily="34" charset="0"/>
                <a:cs typeface="DTP Naskh 2" pitchFamily="2" charset="-78"/>
              </a:rPr>
              <a:t>الانجليزية</a:t>
            </a:r>
          </a:p>
        </p:txBody>
      </p:sp>
      <p:sp>
        <p:nvSpPr>
          <p:cNvPr id="5" name="Rectangle à coins arrondis 4"/>
          <p:cNvSpPr/>
          <p:nvPr/>
        </p:nvSpPr>
        <p:spPr>
          <a:xfrm>
            <a:off x="4716016" y="2708920"/>
            <a:ext cx="4073106" cy="3960440"/>
          </a:xfrm>
          <a:prstGeom prst="roundRect">
            <a:avLst/>
          </a:prstGeom>
        </p:spPr>
        <p:style>
          <a:lnRef idx="1">
            <a:schemeClr val="accent6"/>
          </a:lnRef>
          <a:fillRef idx="2">
            <a:schemeClr val="accent6"/>
          </a:fillRef>
          <a:effectRef idx="1">
            <a:schemeClr val="accent6"/>
          </a:effectRef>
          <a:fontRef idx="minor">
            <a:schemeClr val="dk1"/>
          </a:fontRef>
        </p:style>
        <p:txBody>
          <a:bodyPr vert="horz" lIns="45720" tIns="0" rIns="45720" bIns="0" rtlCol="0" anchor="ctr">
            <a:noAutofit/>
          </a:bodyPr>
          <a:lstStyle/>
          <a:p>
            <a:pPr lvl="0" algn="justLow" rtl="1" eaLnBrk="0" fontAlgn="base" hangingPunct="0">
              <a:spcBef>
                <a:spcPct val="0"/>
              </a:spcBef>
              <a:spcAft>
                <a:spcPct val="0"/>
              </a:spcAft>
              <a:buFontTx/>
              <a:buChar char="•"/>
            </a:pPr>
            <a:r>
              <a:rPr lang="ar-DZ" sz="2400" dirty="0" smtClean="0">
                <a:latin typeface="Simplified Arabic" pitchFamily="18" charset="-78"/>
                <a:ea typeface="Calibri" pitchFamily="34" charset="0"/>
                <a:cs typeface="DTP Naskh 2" pitchFamily="2" charset="-78"/>
              </a:rPr>
              <a:t>نظريات التكامل والاندماج الدولي</a:t>
            </a:r>
          </a:p>
          <a:p>
            <a:pPr lvl="0" algn="justLow" rtl="1" eaLnBrk="0" fontAlgn="base" hangingPunct="0">
              <a:spcBef>
                <a:spcPct val="0"/>
              </a:spcBef>
              <a:spcAft>
                <a:spcPct val="0"/>
              </a:spcAft>
              <a:buFontTx/>
              <a:buChar char="•"/>
            </a:pPr>
            <a:r>
              <a:rPr lang="ar-DZ" sz="2600" dirty="0" err="1" smtClean="0">
                <a:latin typeface="Simplified Arabic" pitchFamily="18" charset="-78"/>
                <a:ea typeface="Calibri" pitchFamily="34" charset="0"/>
                <a:cs typeface="DTP Naskh 2" pitchFamily="2" charset="-78"/>
              </a:rPr>
              <a:t>جيوسياسية</a:t>
            </a:r>
            <a:r>
              <a:rPr lang="ar-DZ" sz="2600" dirty="0" smtClean="0">
                <a:latin typeface="Simplified Arabic" pitchFamily="18" charset="-78"/>
                <a:ea typeface="Calibri" pitchFamily="34" charset="0"/>
                <a:cs typeface="DTP Naskh 2" pitchFamily="2" charset="-78"/>
              </a:rPr>
              <a:t> العلاقات الدولية</a:t>
            </a:r>
          </a:p>
          <a:p>
            <a:pPr lvl="0" algn="justLow" rtl="1" eaLnBrk="0" fontAlgn="base" hangingPunct="0">
              <a:spcBef>
                <a:spcPct val="0"/>
              </a:spcBef>
              <a:spcAft>
                <a:spcPct val="0"/>
              </a:spcAft>
              <a:buFontTx/>
              <a:buChar char="•"/>
            </a:pPr>
            <a:r>
              <a:rPr lang="ar-DZ" sz="2600" dirty="0" smtClean="0">
                <a:latin typeface="Simplified Arabic" pitchFamily="18" charset="-78"/>
                <a:ea typeface="Calibri" pitchFamily="34" charset="0"/>
                <a:cs typeface="DTP Naskh 2" pitchFamily="2" charset="-78"/>
              </a:rPr>
              <a:t>تحليل السياسة الخارجية</a:t>
            </a:r>
          </a:p>
          <a:p>
            <a:pPr lvl="0" algn="justLow" rtl="1" eaLnBrk="0" fontAlgn="base" hangingPunct="0">
              <a:spcBef>
                <a:spcPct val="0"/>
              </a:spcBef>
              <a:spcAft>
                <a:spcPct val="0"/>
              </a:spcAft>
              <a:buFontTx/>
              <a:buChar char="•"/>
            </a:pPr>
            <a:r>
              <a:rPr lang="ar-DZ" sz="2400" dirty="0" smtClean="0">
                <a:latin typeface="Simplified Arabic" pitchFamily="18" charset="-78"/>
                <a:ea typeface="Calibri" pitchFamily="34" charset="0"/>
                <a:cs typeface="DTP Naskh 2" pitchFamily="2" charset="-78"/>
              </a:rPr>
              <a:t>مناهج البحث في العلاقات الدولية</a:t>
            </a:r>
          </a:p>
          <a:p>
            <a:pPr lvl="0" algn="justLow" rtl="1" eaLnBrk="0" fontAlgn="base" hangingPunct="0">
              <a:spcBef>
                <a:spcPct val="0"/>
              </a:spcBef>
              <a:spcAft>
                <a:spcPct val="0"/>
              </a:spcAft>
              <a:buFontTx/>
              <a:buChar char="•"/>
            </a:pPr>
            <a:r>
              <a:rPr lang="ar-DZ" sz="2600" dirty="0" smtClean="0">
                <a:latin typeface="Simplified Arabic" pitchFamily="18" charset="-78"/>
                <a:ea typeface="Calibri" pitchFamily="34" charset="0"/>
                <a:cs typeface="DTP Naskh 2" pitchFamily="2" charset="-78"/>
              </a:rPr>
              <a:t>القانون الدولي والعلاقات الدولية</a:t>
            </a:r>
          </a:p>
          <a:p>
            <a:pPr lvl="0" algn="justLow" rtl="1" eaLnBrk="0" fontAlgn="base" hangingPunct="0">
              <a:spcBef>
                <a:spcPct val="0"/>
              </a:spcBef>
              <a:spcAft>
                <a:spcPct val="0"/>
              </a:spcAft>
              <a:buFontTx/>
              <a:buChar char="•"/>
            </a:pPr>
            <a:r>
              <a:rPr lang="ar-DZ" sz="2600" dirty="0" smtClean="0">
                <a:latin typeface="Simplified Arabic" pitchFamily="18" charset="-78"/>
                <a:ea typeface="Calibri" pitchFamily="34" charset="0"/>
                <a:cs typeface="DTP Naskh 2" pitchFamily="2" charset="-78"/>
              </a:rPr>
              <a:t>العلاقات </a:t>
            </a:r>
            <a:r>
              <a:rPr lang="ar-DZ" sz="2600" dirty="0" err="1" smtClean="0">
                <a:latin typeface="Simplified Arabic" pitchFamily="18" charset="-78"/>
                <a:ea typeface="Calibri" pitchFamily="34" charset="0"/>
                <a:cs typeface="DTP Naskh 2" pitchFamily="2" charset="-78"/>
              </a:rPr>
              <a:t>الأورومغاربية</a:t>
            </a:r>
            <a:endParaRPr lang="ar-DZ" sz="2600" dirty="0" smtClean="0">
              <a:latin typeface="Simplified Arabic" pitchFamily="18" charset="-78"/>
              <a:ea typeface="Calibri" pitchFamily="34" charset="0"/>
              <a:cs typeface="DTP Naskh 2" pitchFamily="2" charset="-78"/>
            </a:endParaRPr>
          </a:p>
          <a:p>
            <a:pPr lvl="0" algn="justLow" rtl="1" eaLnBrk="0" fontAlgn="base" hangingPunct="0">
              <a:spcBef>
                <a:spcPct val="0"/>
              </a:spcBef>
              <a:spcAft>
                <a:spcPct val="0"/>
              </a:spcAft>
              <a:buFontTx/>
              <a:buChar char="•"/>
            </a:pPr>
            <a:r>
              <a:rPr lang="ar-DZ" sz="2600" dirty="0" smtClean="0">
                <a:latin typeface="Simplified Arabic" pitchFamily="18" charset="-78"/>
                <a:ea typeface="Calibri" pitchFamily="34" charset="0"/>
                <a:cs typeface="DTP Naskh 2" pitchFamily="2" charset="-78"/>
              </a:rPr>
              <a:t>قضايا استراتيجية معاصرة</a:t>
            </a:r>
          </a:p>
          <a:p>
            <a:pPr lvl="0" algn="justLow" rtl="1" eaLnBrk="0" fontAlgn="base" hangingPunct="0">
              <a:spcBef>
                <a:spcPct val="0"/>
              </a:spcBef>
              <a:spcAft>
                <a:spcPct val="0"/>
              </a:spcAft>
              <a:buFontTx/>
              <a:buChar char="•"/>
            </a:pPr>
            <a:r>
              <a:rPr lang="ar-DZ" sz="2600" dirty="0" smtClean="0">
                <a:latin typeface="Simplified Arabic" pitchFamily="18" charset="-78"/>
                <a:ea typeface="Calibri" pitchFamily="34" charset="0"/>
                <a:cs typeface="DTP Naskh 2" pitchFamily="2" charset="-78"/>
              </a:rPr>
              <a:t>الانجليزية</a:t>
            </a:r>
          </a:p>
        </p:txBody>
      </p:sp>
      <p:sp>
        <p:nvSpPr>
          <p:cNvPr id="6" name="Ellipse 5"/>
          <p:cNvSpPr/>
          <p:nvPr/>
        </p:nvSpPr>
        <p:spPr>
          <a:xfrm>
            <a:off x="1907704" y="476672"/>
            <a:ext cx="3857652" cy="121501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indent="-274320" algn="ctr" rtl="1">
              <a:spcBef>
                <a:spcPct val="20000"/>
              </a:spcBef>
              <a:buClr>
                <a:schemeClr val="accent3"/>
              </a:buClr>
              <a:buSzPct val="95000"/>
              <a:defRPr/>
            </a:pPr>
            <a:r>
              <a:rPr lang="ar-DZ" sz="3600" b="1" dirty="0" smtClean="0">
                <a:solidFill>
                  <a:schemeClr val="tx1"/>
                </a:solidFill>
                <a:latin typeface="(A) Arslan Wessam B" pitchFamily="66" charset="-78"/>
                <a:ea typeface="Calibri" pitchFamily="34" charset="0"/>
                <a:cs typeface="(A) Arslan Wessam B" pitchFamily="66" charset="-78"/>
              </a:rPr>
              <a:t>علاقات دولية</a:t>
            </a:r>
            <a:endParaRPr lang="fr-FR" sz="3600" b="1" dirty="0">
              <a:solidFill>
                <a:schemeClr val="tx1"/>
              </a:solidFill>
              <a:latin typeface="(A) Arslan Wessam B" pitchFamily="66" charset="-78"/>
              <a:ea typeface="Calibri" pitchFamily="34" charset="0"/>
              <a:cs typeface="(A) Arslan Wessam B" pitchFamily="66" charset="-78"/>
            </a:endParaRPr>
          </a:p>
        </p:txBody>
      </p:sp>
    </p:spTree>
  </p:cSld>
  <p:clrMapOvr>
    <a:masterClrMapping/>
  </p:clrMapOvr>
  <p:transition spd="slow"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2000"/>
                                        <p:tgtEl>
                                          <p:spTgt spid="6">
                                            <p:bg/>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2000"/>
                                        <p:tgtEl>
                                          <p:spTgt spid="6">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20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2000"/>
                                        <p:tgtEl>
                                          <p:spTgt spid="3">
                                            <p:txEl>
                                              <p:pRg st="0" end="0"/>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bg/>
                                          </p:spTgt>
                                        </p:tgtEl>
                                        <p:attrNameLst>
                                          <p:attrName>style.visibility</p:attrName>
                                        </p:attrNameLst>
                                      </p:cBhvr>
                                      <p:to>
                                        <p:strVal val="visible"/>
                                      </p:to>
                                    </p:set>
                                    <p:animEffect transition="in" filter="fade">
                                      <p:cBhvr>
                                        <p:cTn id="22" dur="2000"/>
                                        <p:tgtEl>
                                          <p:spTgt spid="5">
                                            <p:bg/>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fade">
                                      <p:cBhvr>
                                        <p:cTn id="27" dur="20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fade">
                                      <p:cBhvr>
                                        <p:cTn id="32" dur="2000"/>
                                        <p:tgtEl>
                                          <p:spTgt spid="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animEffect transition="in" filter="fade">
                                      <p:cBhvr>
                                        <p:cTn id="37" dur="2000"/>
                                        <p:tgtEl>
                                          <p:spTgt spid="5">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3" end="3"/>
                                            </p:txEl>
                                          </p:spTgt>
                                        </p:tgtEl>
                                        <p:attrNameLst>
                                          <p:attrName>style.visibility</p:attrName>
                                        </p:attrNameLst>
                                      </p:cBhvr>
                                      <p:to>
                                        <p:strVal val="visible"/>
                                      </p:to>
                                    </p:set>
                                    <p:animEffect transition="in" filter="fade">
                                      <p:cBhvr>
                                        <p:cTn id="42" dur="2000"/>
                                        <p:tgtEl>
                                          <p:spTgt spid="5">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4" end="4"/>
                                            </p:txEl>
                                          </p:spTgt>
                                        </p:tgtEl>
                                        <p:attrNameLst>
                                          <p:attrName>style.visibility</p:attrName>
                                        </p:attrNameLst>
                                      </p:cBhvr>
                                      <p:to>
                                        <p:strVal val="visible"/>
                                      </p:to>
                                    </p:set>
                                    <p:animEffect transition="in" filter="fade">
                                      <p:cBhvr>
                                        <p:cTn id="47" dur="2000"/>
                                        <p:tgtEl>
                                          <p:spTgt spid="5">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5" end="5"/>
                                            </p:txEl>
                                          </p:spTgt>
                                        </p:tgtEl>
                                        <p:attrNameLst>
                                          <p:attrName>style.visibility</p:attrName>
                                        </p:attrNameLst>
                                      </p:cBhvr>
                                      <p:to>
                                        <p:strVal val="visible"/>
                                      </p:to>
                                    </p:set>
                                    <p:animEffect transition="in" filter="fade">
                                      <p:cBhvr>
                                        <p:cTn id="52" dur="2000"/>
                                        <p:tgtEl>
                                          <p:spTgt spid="5">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xEl>
                                              <p:pRg st="6" end="6"/>
                                            </p:txEl>
                                          </p:spTgt>
                                        </p:tgtEl>
                                        <p:attrNameLst>
                                          <p:attrName>style.visibility</p:attrName>
                                        </p:attrNameLst>
                                      </p:cBhvr>
                                      <p:to>
                                        <p:strVal val="visible"/>
                                      </p:to>
                                    </p:set>
                                    <p:animEffect transition="in" filter="fade">
                                      <p:cBhvr>
                                        <p:cTn id="57" dur="2000"/>
                                        <p:tgtEl>
                                          <p:spTgt spid="5">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
                                            <p:txEl>
                                              <p:pRg st="7" end="7"/>
                                            </p:txEl>
                                          </p:spTgt>
                                        </p:tgtEl>
                                        <p:attrNameLst>
                                          <p:attrName>style.visibility</p:attrName>
                                        </p:attrNameLst>
                                      </p:cBhvr>
                                      <p:to>
                                        <p:strVal val="visible"/>
                                      </p:to>
                                    </p:set>
                                    <p:animEffect transition="in" filter="fade">
                                      <p:cBhvr>
                                        <p:cTn id="62" dur="2000"/>
                                        <p:tgtEl>
                                          <p:spTgt spid="5">
                                            <p:txEl>
                                              <p:pRg st="7" end="7"/>
                                            </p:txEl>
                                          </p:spTgt>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2">
                                            <p:bg/>
                                          </p:spTgt>
                                        </p:tgtEl>
                                        <p:attrNameLst>
                                          <p:attrName>style.visibility</p:attrName>
                                        </p:attrNameLst>
                                      </p:cBhvr>
                                      <p:to>
                                        <p:strVal val="visible"/>
                                      </p:to>
                                    </p:set>
                                    <p:animEffect transition="in" filter="fade">
                                      <p:cBhvr>
                                        <p:cTn id="65" dur="2000"/>
                                        <p:tgtEl>
                                          <p:spTgt spid="2">
                                            <p:bg/>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2">
                                            <p:txEl>
                                              <p:pRg st="0" end="0"/>
                                            </p:txEl>
                                          </p:spTgt>
                                        </p:tgtEl>
                                        <p:attrNameLst>
                                          <p:attrName>style.visibility</p:attrName>
                                        </p:attrNameLst>
                                      </p:cBhvr>
                                      <p:to>
                                        <p:strVal val="visible"/>
                                      </p:to>
                                    </p:set>
                                    <p:animEffect transition="in" filter="fade">
                                      <p:cBhvr>
                                        <p:cTn id="70" dur="2000"/>
                                        <p:tgtEl>
                                          <p:spTgt spid="2">
                                            <p:txEl>
                                              <p:pRg st="0" end="0"/>
                                            </p:tx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
                                            <p:bg/>
                                          </p:spTgt>
                                        </p:tgtEl>
                                        <p:attrNameLst>
                                          <p:attrName>style.visibility</p:attrName>
                                        </p:attrNameLst>
                                      </p:cBhvr>
                                      <p:to>
                                        <p:strVal val="visible"/>
                                      </p:to>
                                    </p:set>
                                    <p:animEffect transition="in" filter="fade">
                                      <p:cBhvr>
                                        <p:cTn id="73" dur="2000"/>
                                        <p:tgtEl>
                                          <p:spTgt spid="4">
                                            <p:bg/>
                                          </p:spTgt>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4">
                                            <p:txEl>
                                              <p:pRg st="0" end="0"/>
                                            </p:txEl>
                                          </p:spTgt>
                                        </p:tgtEl>
                                        <p:attrNameLst>
                                          <p:attrName>style.visibility</p:attrName>
                                        </p:attrNameLst>
                                      </p:cBhvr>
                                      <p:to>
                                        <p:strVal val="visible"/>
                                      </p:to>
                                    </p:set>
                                    <p:animEffect transition="in" filter="fade">
                                      <p:cBhvr>
                                        <p:cTn id="78" dur="2000"/>
                                        <p:tgtEl>
                                          <p:spTgt spid="4">
                                            <p:txEl>
                                              <p:pRg st="0" end="0"/>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4">
                                            <p:txEl>
                                              <p:pRg st="1" end="1"/>
                                            </p:txEl>
                                          </p:spTgt>
                                        </p:tgtEl>
                                        <p:attrNameLst>
                                          <p:attrName>style.visibility</p:attrName>
                                        </p:attrNameLst>
                                      </p:cBhvr>
                                      <p:to>
                                        <p:strVal val="visible"/>
                                      </p:to>
                                    </p:set>
                                    <p:animEffect transition="in" filter="fade">
                                      <p:cBhvr>
                                        <p:cTn id="83" dur="2000"/>
                                        <p:tgtEl>
                                          <p:spTgt spid="4">
                                            <p:txEl>
                                              <p:pRg st="1" end="1"/>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4">
                                            <p:txEl>
                                              <p:pRg st="2" end="2"/>
                                            </p:txEl>
                                          </p:spTgt>
                                        </p:tgtEl>
                                        <p:attrNameLst>
                                          <p:attrName>style.visibility</p:attrName>
                                        </p:attrNameLst>
                                      </p:cBhvr>
                                      <p:to>
                                        <p:strVal val="visible"/>
                                      </p:to>
                                    </p:set>
                                    <p:animEffect transition="in" filter="fade">
                                      <p:cBhvr>
                                        <p:cTn id="88" dur="2000"/>
                                        <p:tgtEl>
                                          <p:spTgt spid="4">
                                            <p:txEl>
                                              <p:pRg st="2" end="2"/>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4">
                                            <p:txEl>
                                              <p:pRg st="3" end="3"/>
                                            </p:txEl>
                                          </p:spTgt>
                                        </p:tgtEl>
                                        <p:attrNameLst>
                                          <p:attrName>style.visibility</p:attrName>
                                        </p:attrNameLst>
                                      </p:cBhvr>
                                      <p:to>
                                        <p:strVal val="visible"/>
                                      </p:to>
                                    </p:set>
                                    <p:animEffect transition="in" filter="fade">
                                      <p:cBhvr>
                                        <p:cTn id="93" dur="2000"/>
                                        <p:tgtEl>
                                          <p:spTgt spid="4">
                                            <p:txEl>
                                              <p:pRg st="3" end="3"/>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4">
                                            <p:txEl>
                                              <p:pRg st="4" end="4"/>
                                            </p:txEl>
                                          </p:spTgt>
                                        </p:tgtEl>
                                        <p:attrNameLst>
                                          <p:attrName>style.visibility</p:attrName>
                                        </p:attrNameLst>
                                      </p:cBhvr>
                                      <p:to>
                                        <p:strVal val="visible"/>
                                      </p:to>
                                    </p:set>
                                    <p:animEffect transition="in" filter="fade">
                                      <p:cBhvr>
                                        <p:cTn id="98" dur="2000"/>
                                        <p:tgtEl>
                                          <p:spTgt spid="4">
                                            <p:txEl>
                                              <p:pRg st="4" end="4"/>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4">
                                            <p:txEl>
                                              <p:pRg st="5" end="5"/>
                                            </p:txEl>
                                          </p:spTgt>
                                        </p:tgtEl>
                                        <p:attrNameLst>
                                          <p:attrName>style.visibility</p:attrName>
                                        </p:attrNameLst>
                                      </p:cBhvr>
                                      <p:to>
                                        <p:strVal val="visible"/>
                                      </p:to>
                                    </p:set>
                                    <p:animEffect transition="in" filter="fade">
                                      <p:cBhvr>
                                        <p:cTn id="103" dur="2000"/>
                                        <p:tgtEl>
                                          <p:spTgt spid="4">
                                            <p:txEl>
                                              <p:pRg st="5" end="5"/>
                                            </p:txEl>
                                          </p:spTgt>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4">
                                            <p:txEl>
                                              <p:pRg st="6" end="6"/>
                                            </p:txEl>
                                          </p:spTgt>
                                        </p:tgtEl>
                                        <p:attrNameLst>
                                          <p:attrName>style.visibility</p:attrName>
                                        </p:attrNameLst>
                                      </p:cBhvr>
                                      <p:to>
                                        <p:strVal val="visible"/>
                                      </p:to>
                                    </p:set>
                                    <p:animEffect transition="in" filter="fade">
                                      <p:cBhvr>
                                        <p:cTn id="108" dur="2000"/>
                                        <p:tgtEl>
                                          <p:spTgt spid="4">
                                            <p:txEl>
                                              <p:pRg st="6" end="6"/>
                                            </p:txEl>
                                          </p:spTgt>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grpId="0" nodeType="clickEffect">
                                  <p:stCondLst>
                                    <p:cond delay="0"/>
                                  </p:stCondLst>
                                  <p:childTnLst>
                                    <p:set>
                                      <p:cBhvr>
                                        <p:cTn id="112" dur="1" fill="hold">
                                          <p:stCondLst>
                                            <p:cond delay="0"/>
                                          </p:stCondLst>
                                        </p:cTn>
                                        <p:tgtEl>
                                          <p:spTgt spid="4">
                                            <p:txEl>
                                              <p:pRg st="7" end="7"/>
                                            </p:txEl>
                                          </p:spTgt>
                                        </p:tgtEl>
                                        <p:attrNameLst>
                                          <p:attrName>style.visibility</p:attrName>
                                        </p:attrNameLst>
                                      </p:cBhvr>
                                      <p:to>
                                        <p:strVal val="visible"/>
                                      </p:to>
                                    </p:set>
                                    <p:animEffect transition="in" filter="fade">
                                      <p:cBhvr>
                                        <p:cTn id="113"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build="p" animBg="1"/>
      <p:bldP spid="4" grpId="0" build="p" animBg="1"/>
      <p:bldP spid="5" grpId="0" build="p" animBg="1"/>
      <p:bldP spid="6"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6" name="Arrondir un rectangle avec un coin diagonal 5"/>
          <p:cNvSpPr/>
          <p:nvPr/>
        </p:nvSpPr>
        <p:spPr>
          <a:xfrm>
            <a:off x="611560" y="476672"/>
            <a:ext cx="7848872" cy="2376264"/>
          </a:xfrm>
          <a:prstGeom prst="round2DiagRect">
            <a:avLst/>
          </a:prstGeom>
        </p:spPr>
        <p:style>
          <a:lnRef idx="1">
            <a:schemeClr val="accent6"/>
          </a:lnRef>
          <a:fillRef idx="2">
            <a:schemeClr val="accent6"/>
          </a:fillRef>
          <a:effectRef idx="1">
            <a:schemeClr val="accent6"/>
          </a:effectRef>
          <a:fontRef idx="minor">
            <a:schemeClr val="dk1"/>
          </a:fontRef>
        </p:style>
        <p:txBody>
          <a:bodyPr vert="horz" lIns="45720" tIns="0" rIns="45720" bIns="0" rtlCol="0" anchor="ctr">
            <a:normAutofit/>
          </a:bodyPr>
          <a:lstStyle/>
          <a:p>
            <a:pPr marL="274320" indent="-274320" algn="just" rtl="1">
              <a:spcBef>
                <a:spcPct val="20000"/>
              </a:spcBef>
              <a:buClr>
                <a:schemeClr val="accent3"/>
              </a:buClr>
              <a:buSzPct val="95000"/>
            </a:pPr>
            <a:r>
              <a:rPr lang="ar-DZ" sz="3600" dirty="0" smtClean="0">
                <a:solidFill>
                  <a:schemeClr val="tx1"/>
                </a:solidFill>
                <a:latin typeface="Simplified Arabic" pitchFamily="18" charset="-78"/>
                <a:ea typeface="Calibri" pitchFamily="34" charset="0"/>
                <a:cs typeface="DTP Naskh 2" pitchFamily="2" charset="-78"/>
              </a:rPr>
              <a:t>		كما تقترح الكلية مجموعة تخصصات للتكوين في الماستر شعبة العلوم السياسية، في أحد التخصصات التالية: </a:t>
            </a:r>
            <a:endParaRPr lang="fr-FR" sz="3600" dirty="0">
              <a:solidFill>
                <a:schemeClr val="tx1"/>
              </a:solidFill>
              <a:latin typeface="Simplified Arabic" pitchFamily="18" charset="-78"/>
              <a:ea typeface="Calibri" pitchFamily="34" charset="0"/>
              <a:cs typeface="DTP Naskh 2" pitchFamily="2" charset="-78"/>
            </a:endParaRPr>
          </a:p>
        </p:txBody>
      </p:sp>
      <p:sp>
        <p:nvSpPr>
          <p:cNvPr id="7" name="Flèche à trois pointes 6"/>
          <p:cNvSpPr/>
          <p:nvPr/>
        </p:nvSpPr>
        <p:spPr>
          <a:xfrm flipV="1">
            <a:off x="3617608" y="3618820"/>
            <a:ext cx="2016224" cy="1417258"/>
          </a:xfrm>
          <a:prstGeom prst="leftRightUpArrow">
            <a:avLst/>
          </a:prstGeom>
        </p:spPr>
        <p:style>
          <a:lnRef idx="1">
            <a:schemeClr val="accent4"/>
          </a:lnRef>
          <a:fillRef idx="2">
            <a:schemeClr val="accent4"/>
          </a:fillRef>
          <a:effectRef idx="1">
            <a:schemeClr val="accent4"/>
          </a:effectRef>
          <a:fontRef idx="minor">
            <a:schemeClr val="dk1"/>
          </a:fontRef>
        </p:style>
        <p:txBody>
          <a:bodyPr vert="horz" lIns="45720" tIns="0" rIns="45720" bIns="0" rtlCol="0" anchor="ctr">
            <a:normAutofit fontScale="77500" lnSpcReduction="20000"/>
          </a:bodyPr>
          <a:lstStyle/>
          <a:p>
            <a:pPr marL="274320" indent="-274320" algn="just" rtl="1">
              <a:spcBef>
                <a:spcPct val="20000"/>
              </a:spcBef>
              <a:buClr>
                <a:schemeClr val="accent3"/>
              </a:buClr>
              <a:buSzPct val="95000"/>
            </a:pPr>
            <a:endParaRPr lang="fr-FR" sz="3600">
              <a:solidFill>
                <a:schemeClr val="tx1"/>
              </a:solidFill>
              <a:latin typeface="Simplified Arabic" pitchFamily="18" charset="-78"/>
              <a:ea typeface="Calibri" pitchFamily="34" charset="0"/>
              <a:cs typeface="DTP Naskh 2" pitchFamily="2" charset="-78"/>
            </a:endParaRPr>
          </a:p>
        </p:txBody>
      </p:sp>
      <p:sp>
        <p:nvSpPr>
          <p:cNvPr id="8" name="Arrondir un rectangle avec un coin diagonal 7"/>
          <p:cNvSpPr/>
          <p:nvPr/>
        </p:nvSpPr>
        <p:spPr>
          <a:xfrm>
            <a:off x="506440" y="3379894"/>
            <a:ext cx="3024336" cy="1656184"/>
          </a:xfrm>
          <a:prstGeom prst="round2DiagRect">
            <a:avLst/>
          </a:prstGeom>
        </p:spPr>
        <p:style>
          <a:lnRef idx="1">
            <a:schemeClr val="accent6"/>
          </a:lnRef>
          <a:fillRef idx="2">
            <a:schemeClr val="accent6"/>
          </a:fillRef>
          <a:effectRef idx="1">
            <a:schemeClr val="accent6"/>
          </a:effectRef>
          <a:fontRef idx="minor">
            <a:schemeClr val="dk1"/>
          </a:fontRef>
        </p:style>
        <p:txBody>
          <a:bodyPr vert="horz" lIns="45720" tIns="0" rIns="45720" bIns="0" rtlCol="0" anchor="ctr">
            <a:normAutofit/>
          </a:bodyPr>
          <a:lstStyle/>
          <a:p>
            <a:pPr marL="274320" indent="-274320" algn="ctr" rtl="1">
              <a:spcBef>
                <a:spcPct val="20000"/>
              </a:spcBef>
              <a:buClr>
                <a:schemeClr val="accent3"/>
              </a:buClr>
              <a:buSzPct val="95000"/>
            </a:pPr>
            <a:r>
              <a:rPr lang="ar-DZ" sz="3200" b="1" dirty="0" smtClean="0">
                <a:solidFill>
                  <a:schemeClr val="tx1"/>
                </a:solidFill>
                <a:latin typeface="Aldhabi" panose="01000000000000000000" pitchFamily="2" charset="-78"/>
                <a:ea typeface="Calibri" pitchFamily="34" charset="0"/>
                <a:cs typeface="Aldhabi" panose="01000000000000000000" pitchFamily="2" charset="-78"/>
              </a:rPr>
              <a:t>ادارة الموارد البشرية</a:t>
            </a:r>
            <a:endParaRPr lang="fr-FR" sz="3200" b="1" dirty="0" err="1" smtClean="0">
              <a:solidFill>
                <a:schemeClr val="tx1"/>
              </a:solidFill>
              <a:latin typeface="Aldhabi" panose="01000000000000000000" pitchFamily="2" charset="-78"/>
              <a:ea typeface="Calibri" pitchFamily="34" charset="0"/>
              <a:cs typeface="Aldhabi" panose="01000000000000000000" pitchFamily="2" charset="-78"/>
            </a:endParaRPr>
          </a:p>
        </p:txBody>
      </p:sp>
      <p:sp>
        <p:nvSpPr>
          <p:cNvPr id="9" name="Rectangle 1"/>
          <p:cNvSpPr>
            <a:spLocks noChangeArrowheads="1"/>
          </p:cNvSpPr>
          <p:nvPr/>
        </p:nvSpPr>
        <p:spPr bwMode="auto">
          <a:xfrm>
            <a:off x="5868144" y="4122876"/>
            <a:ext cx="273630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pPr>
            <a:r>
              <a:rPr kumimoji="0" lang="ar-DZ" sz="3600" b="0" i="0" u="none" strike="noStrike" cap="none" normalizeH="0" baseline="0" dirty="0" smtClean="0">
                <a:ln>
                  <a:noFill/>
                </a:ln>
                <a:solidFill>
                  <a:schemeClr val="bg1"/>
                </a:solidFill>
                <a:effectLst/>
                <a:latin typeface="Simplified Arabic" pitchFamily="18" charset="-78"/>
                <a:ea typeface="Calibri" pitchFamily="34" charset="0"/>
                <a:cs typeface="DTP Naskh 2" pitchFamily="2" charset="-78"/>
              </a:rPr>
              <a:t>ليسانس في العلاقات الدولية.</a:t>
            </a:r>
            <a:endParaRPr kumimoji="0" lang="ar-DZ" sz="3600" b="0" i="0" u="none" strike="noStrike" cap="none" normalizeH="0" baseline="0" dirty="0" smtClean="0">
              <a:ln>
                <a:noFill/>
              </a:ln>
              <a:solidFill>
                <a:schemeClr val="bg1"/>
              </a:solidFill>
              <a:effectLst/>
              <a:latin typeface="Arial" pitchFamily="34" charset="0"/>
              <a:cs typeface="DTP Naskh 2" pitchFamily="2" charset="-78"/>
            </a:endParaRPr>
          </a:p>
        </p:txBody>
      </p:sp>
      <p:sp>
        <p:nvSpPr>
          <p:cNvPr id="10" name="Arrondir un rectangle avec un coin diagonal 9"/>
          <p:cNvSpPr/>
          <p:nvPr/>
        </p:nvSpPr>
        <p:spPr>
          <a:xfrm>
            <a:off x="5652120" y="3330788"/>
            <a:ext cx="3129456" cy="1584176"/>
          </a:xfrm>
          <a:prstGeom prst="round2DiagRect">
            <a:avLst/>
          </a:prstGeom>
        </p:spPr>
        <p:style>
          <a:lnRef idx="1">
            <a:schemeClr val="accent6"/>
          </a:lnRef>
          <a:fillRef idx="2">
            <a:schemeClr val="accent6"/>
          </a:fillRef>
          <a:effectRef idx="1">
            <a:schemeClr val="accent6"/>
          </a:effectRef>
          <a:fontRef idx="minor">
            <a:schemeClr val="dk1"/>
          </a:fontRef>
        </p:style>
        <p:txBody>
          <a:bodyPr vert="horz" lIns="45720" tIns="0" rIns="45720" bIns="0" rtlCol="0" anchor="ctr">
            <a:noAutofit/>
          </a:bodyPr>
          <a:lstStyle/>
          <a:p>
            <a:pPr marL="274320" indent="-274320" algn="ctr" rtl="1">
              <a:spcBef>
                <a:spcPct val="20000"/>
              </a:spcBef>
              <a:buClr>
                <a:schemeClr val="accent3"/>
              </a:buClr>
              <a:buSzPct val="95000"/>
            </a:pPr>
            <a:r>
              <a:rPr lang="ar-DZ" sz="3200" b="1" dirty="0">
                <a:solidFill>
                  <a:schemeClr val="tx1"/>
                </a:solidFill>
                <a:latin typeface="Aldhabi" panose="01000000000000000000" pitchFamily="2" charset="-78"/>
                <a:ea typeface="Calibri" pitchFamily="34" charset="0"/>
                <a:cs typeface="Aldhabi" panose="01000000000000000000" pitchFamily="2" charset="-78"/>
              </a:rPr>
              <a:t>دراسات أمنية</a:t>
            </a:r>
          </a:p>
          <a:p>
            <a:pPr marL="274320" indent="-274320" algn="ctr" rtl="1">
              <a:spcBef>
                <a:spcPct val="20000"/>
              </a:spcBef>
              <a:buClr>
                <a:schemeClr val="accent3"/>
              </a:buClr>
              <a:buSzPct val="95000"/>
            </a:pPr>
            <a:r>
              <a:rPr lang="ar-DZ" sz="3200" b="1" dirty="0" err="1">
                <a:solidFill>
                  <a:schemeClr val="tx1"/>
                </a:solidFill>
                <a:latin typeface="Aldhabi" panose="01000000000000000000" pitchFamily="2" charset="-78"/>
                <a:ea typeface="Calibri" pitchFamily="34" charset="0"/>
                <a:cs typeface="Aldhabi" panose="01000000000000000000" pitchFamily="2" charset="-78"/>
              </a:rPr>
              <a:t>واستراتيجية</a:t>
            </a:r>
            <a:endParaRPr lang="fr-FR" sz="3200" b="1" dirty="0">
              <a:solidFill>
                <a:schemeClr val="tx1"/>
              </a:solidFill>
              <a:latin typeface="Aldhabi" panose="01000000000000000000" pitchFamily="2" charset="-78"/>
              <a:ea typeface="Calibri" pitchFamily="34" charset="0"/>
              <a:cs typeface="Aldhabi" panose="01000000000000000000" pitchFamily="2" charset="-78"/>
            </a:endParaRPr>
          </a:p>
        </p:txBody>
      </p:sp>
      <p:sp>
        <p:nvSpPr>
          <p:cNvPr id="3" name="Rogner un rectangle avec un coin du même côté 2"/>
          <p:cNvSpPr/>
          <p:nvPr/>
        </p:nvSpPr>
        <p:spPr>
          <a:xfrm>
            <a:off x="3413620" y="5157192"/>
            <a:ext cx="2337368" cy="1512168"/>
          </a:xfrm>
          <a:prstGeom prst="snip2Same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sz="3200" b="1" dirty="0">
                <a:solidFill>
                  <a:schemeClr val="tx1"/>
                </a:solidFill>
                <a:latin typeface="Aldhabi" panose="01000000000000000000" pitchFamily="2" charset="-78"/>
                <a:ea typeface="Calibri" pitchFamily="34" charset="0"/>
                <a:cs typeface="Aldhabi" panose="01000000000000000000" pitchFamily="2" charset="-78"/>
              </a:rPr>
              <a:t>إدارة</a:t>
            </a:r>
            <a:r>
              <a:rPr lang="ar-DZ" sz="6000" b="1" dirty="0" smtClean="0">
                <a:latin typeface="Aldhabi" panose="01000000000000000000" pitchFamily="2" charset="-78"/>
                <a:cs typeface="Aldhabi" panose="01000000000000000000" pitchFamily="2" charset="-78"/>
              </a:rPr>
              <a:t> </a:t>
            </a:r>
            <a:r>
              <a:rPr lang="ar-DZ" sz="3200" b="1" dirty="0">
                <a:solidFill>
                  <a:schemeClr val="tx1"/>
                </a:solidFill>
                <a:latin typeface="Aldhabi" panose="01000000000000000000" pitchFamily="2" charset="-78"/>
                <a:ea typeface="Calibri" pitchFamily="34" charset="0"/>
                <a:cs typeface="Aldhabi" panose="01000000000000000000" pitchFamily="2" charset="-78"/>
              </a:rPr>
              <a:t>عامة</a:t>
            </a:r>
            <a:endParaRPr lang="fr-FR" sz="3200" b="1" dirty="0">
              <a:solidFill>
                <a:schemeClr val="tx1"/>
              </a:solidFill>
              <a:latin typeface="Aldhabi" panose="01000000000000000000" pitchFamily="2" charset="-78"/>
              <a:ea typeface="Calibri" pitchFamily="34" charset="0"/>
              <a:cs typeface="Aldhabi" panose="01000000000000000000" pitchFamily="2" charset="-78"/>
            </a:endParaRPr>
          </a:p>
        </p:txBody>
      </p:sp>
    </p:spTree>
  </p:cSld>
  <p:clrMapOvr>
    <a:overrideClrMapping bg1="lt1" tx1="dk1" bg2="lt2" tx2="dk2" accent1="accent1" accent2="accent2" accent3="accent3" accent4="accent4" accent5="accent5" accent6="accent6" hlink="hlink" folHlink="folHlink"/>
  </p:clrMapOvr>
  <p:transition spd="slow" advClick="0" advTm="7000">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2000"/>
                                        <p:tgtEl>
                                          <p:spTgt spid="6">
                                            <p:bg/>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2000"/>
                                        <p:tgtEl>
                                          <p:spTgt spid="6">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0">
                                            <p:bg/>
                                          </p:spTgt>
                                        </p:tgtEl>
                                        <p:attrNameLst>
                                          <p:attrName>style.visibility</p:attrName>
                                        </p:attrNameLst>
                                      </p:cBhvr>
                                      <p:to>
                                        <p:strVal val="visible"/>
                                      </p:to>
                                    </p:set>
                                    <p:animEffect transition="in" filter="fade">
                                      <p:cBhvr>
                                        <p:cTn id="14" dur="2000"/>
                                        <p:tgtEl>
                                          <p:spTgt spid="10">
                                            <p:bg/>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fade">
                                      <p:cBhvr>
                                        <p:cTn id="19" dur="2000"/>
                                        <p:tgtEl>
                                          <p:spTgt spid="10">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0">
                                            <p:txEl>
                                              <p:pRg st="1" end="1"/>
                                            </p:txEl>
                                          </p:spTgt>
                                        </p:tgtEl>
                                        <p:attrNameLst>
                                          <p:attrName>style.visibility</p:attrName>
                                        </p:attrNameLst>
                                      </p:cBhvr>
                                      <p:to>
                                        <p:strVal val="visible"/>
                                      </p:to>
                                    </p:set>
                                    <p:animEffect transition="in" filter="fade">
                                      <p:cBhvr>
                                        <p:cTn id="24" dur="2000"/>
                                        <p:tgtEl>
                                          <p:spTgt spid="10">
                                            <p:txEl>
                                              <p:pRg st="1" end="1"/>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8">
                                            <p:bg/>
                                          </p:spTgt>
                                        </p:tgtEl>
                                        <p:attrNameLst>
                                          <p:attrName>style.visibility</p:attrName>
                                        </p:attrNameLst>
                                      </p:cBhvr>
                                      <p:to>
                                        <p:strVal val="visible"/>
                                      </p:to>
                                    </p:set>
                                    <p:animEffect transition="in" filter="fade">
                                      <p:cBhvr>
                                        <p:cTn id="27" dur="2000"/>
                                        <p:tgtEl>
                                          <p:spTgt spid="8">
                                            <p:bg/>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fade">
                                      <p:cBhvr>
                                        <p:cTn id="32"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P spid="8" grpId="0" build="p" animBg="1"/>
      <p:bldP spid="10"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3212976"/>
            <a:ext cx="5148064" cy="3384376"/>
          </a:xfrm>
        </p:spPr>
        <p:txBody>
          <a:bodyPr>
            <a:normAutofit fontScale="85000" lnSpcReduction="20000"/>
          </a:bodyPr>
          <a:lstStyle/>
          <a:p>
            <a:pPr algn="ctr" rtl="1">
              <a:buNone/>
            </a:pPr>
            <a:endParaRPr lang="ar-DZ" sz="2800" dirty="0" smtClean="0">
              <a:cs typeface="AF_Diwani" pitchFamily="2" charset="-78"/>
            </a:endParaRPr>
          </a:p>
          <a:p>
            <a:pPr algn="ctr" rtl="1">
              <a:buNone/>
            </a:pPr>
            <a:r>
              <a:rPr lang="ar-DZ" sz="22200" dirty="0" smtClean="0">
                <a:cs typeface="Al-Kharashi 20" pitchFamily="2" charset="-78"/>
              </a:rPr>
              <a:t>شكرا</a:t>
            </a:r>
          </a:p>
          <a:p>
            <a:pPr algn="ctr">
              <a:buNone/>
            </a:pPr>
            <a:endParaRPr lang="fr-FR" sz="9600" dirty="0">
              <a:cs typeface="AF_Diwani" pitchFamily="2" charset="-78"/>
            </a:endParaRPr>
          </a:p>
        </p:txBody>
      </p:sp>
    </p:spTree>
  </p:cSld>
  <p:clrMapOvr>
    <a:masterClrMapping/>
  </p:clrMapOvr>
  <p:transition spd="slow" advClick="0" advTm="8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an vers le bas 3"/>
          <p:cNvSpPr/>
          <p:nvPr/>
        </p:nvSpPr>
        <p:spPr>
          <a:xfrm>
            <a:off x="2627784" y="476672"/>
            <a:ext cx="3672408" cy="792088"/>
          </a:xfrm>
          <a:prstGeom prst="ribbo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sz="4400" b="1" u="sng" dirty="0" smtClean="0">
                <a:latin typeface="(A) Arslan Wessam B" pitchFamily="66" charset="-78"/>
                <a:cs typeface="(A) Arslan Wessam B" pitchFamily="66" charset="-78"/>
              </a:rPr>
              <a:t>تقديم</a:t>
            </a:r>
            <a:endParaRPr lang="fr-FR" sz="4400" dirty="0"/>
          </a:p>
        </p:txBody>
      </p:sp>
      <p:sp>
        <p:nvSpPr>
          <p:cNvPr id="15362" name="Rectangle 2"/>
          <p:cNvSpPr>
            <a:spLocks noChangeArrowheads="1"/>
          </p:cNvSpPr>
          <p:nvPr/>
        </p:nvSpPr>
        <p:spPr bwMode="auto">
          <a:xfrm>
            <a:off x="539552" y="1494233"/>
            <a:ext cx="8208912"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DTP Naskh 2" pitchFamily="2" charset="-78"/>
              </a:rPr>
              <a:t>	</a:t>
            </a:r>
            <a:r>
              <a:rPr kumimoji="0" lang="ar-DZ" sz="3600" b="0" i="0" u="none" strike="noStrike" cap="none" normalizeH="0" baseline="0" dirty="0" smtClean="0">
                <a:ln>
                  <a:noFill/>
                </a:ln>
                <a:solidFill>
                  <a:schemeClr val="tx1"/>
                </a:solidFill>
                <a:effectLst/>
                <a:latin typeface="Simplified Arabic" pitchFamily="18" charset="-78"/>
                <a:ea typeface="Calibri" pitchFamily="34" charset="0"/>
                <a:cs typeface="DTP Naskh 2" pitchFamily="2" charset="-78"/>
              </a:rPr>
              <a:t>تضمن الكلية التكوين في ميدان الحقوق والعلوم السياسية، والذي يتفرع إلى شعبتين هما شعبة الحقوق وشعبة العلوم السياسية؛ وتعمل على توفير شبكة معرفية وعلمية مساندة للتكوين عبر توفير قواعد دعم البحث العلمي كالمكتبة التي تتفرع إلى ثلاثة أقسام: قسم الحقوق، قسم الإعارة الداخلية، وقسم العلوم السياسية؛ مدعومة بوسائط البحث الأخرى كقاعات الإنترنت؛ كما تتوفر الكلية على خمسة مخابر بحث تضع إمكانياتها لفائدة الطلبة </a:t>
            </a:r>
            <a:r>
              <a:rPr kumimoji="0" lang="ar-DZ" sz="3600" b="0" i="0" u="none" strike="noStrike" cap="none" normalizeH="0" baseline="0" dirty="0" err="1" smtClean="0">
                <a:ln>
                  <a:noFill/>
                </a:ln>
                <a:solidFill>
                  <a:schemeClr val="tx1"/>
                </a:solidFill>
                <a:effectLst/>
                <a:latin typeface="Simplified Arabic" pitchFamily="18" charset="-78"/>
                <a:ea typeface="Calibri" pitchFamily="34" charset="0"/>
                <a:cs typeface="DTP Naskh 2" pitchFamily="2" charset="-78"/>
              </a:rPr>
              <a:t>والأساتذة:</a:t>
            </a:r>
            <a:endParaRPr kumimoji="0" lang="ar-DZ" sz="3600" b="0" i="0" u="none" strike="noStrike" cap="none" normalizeH="0" baseline="0" dirty="0" smtClean="0">
              <a:ln>
                <a:noFill/>
              </a:ln>
              <a:solidFill>
                <a:schemeClr val="tx1"/>
              </a:solidFill>
              <a:effectLst/>
              <a:latin typeface="Arial" pitchFamily="34" charset="0"/>
              <a:cs typeface="DTP Naskh 2" pitchFamily="2" charset="-78"/>
            </a:endParaRPr>
          </a:p>
        </p:txBody>
      </p:sp>
    </p:spTree>
  </p:cSld>
  <p:clrMapOvr>
    <a:masterClrMapping/>
  </p:clrMapOvr>
  <p:transition spd="slow" advTm="13000">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1259632" y="692696"/>
            <a:ext cx="6624736" cy="208823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lvl="0" algn="ctr" rtl="1" fontAlgn="base">
              <a:spcBef>
                <a:spcPct val="0"/>
              </a:spcBef>
              <a:spcAft>
                <a:spcPct val="0"/>
              </a:spcAft>
            </a:pPr>
            <a:r>
              <a:rPr lang="ar-DZ" sz="7200" dirty="0" smtClean="0">
                <a:latin typeface="B Fantezy" pitchFamily="2" charset="-78"/>
                <a:cs typeface="B Fantezy" pitchFamily="2" charset="-78"/>
              </a:rPr>
              <a:t>دليل تخصصات ليسانس </a:t>
            </a:r>
          </a:p>
        </p:txBody>
      </p:sp>
      <p:sp>
        <p:nvSpPr>
          <p:cNvPr id="4" name="Ellipse 3"/>
          <p:cNvSpPr/>
          <p:nvPr/>
        </p:nvSpPr>
        <p:spPr>
          <a:xfrm>
            <a:off x="2123728" y="3789040"/>
            <a:ext cx="4680520" cy="187220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sz="5400" b="1" dirty="0" smtClean="0">
                <a:latin typeface="(A) Arslan Wessam B" pitchFamily="66" charset="-78"/>
                <a:cs typeface="(A) Arslan Wessam B" pitchFamily="66" charset="-78"/>
              </a:rPr>
              <a:t>شعبة الحقوق</a:t>
            </a:r>
            <a:endParaRPr lang="fr-FR" sz="5400" b="1" dirty="0">
              <a:latin typeface="(A) Arslan Wessam B" pitchFamily="66" charset="-78"/>
              <a:cs typeface="(A) Arslan Wessam B" pitchFamily="66" charset="-78"/>
            </a:endParaRPr>
          </a:p>
        </p:txBody>
      </p:sp>
    </p:spTree>
  </p:cSld>
  <p:clrMapOvr>
    <a:masterClrMapping/>
  </p:clrMapOvr>
  <p:transition spd="slow" advTm="7000">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
                                            <p:bg/>
                                          </p:spTgt>
                                        </p:tgtEl>
                                        <p:attrNameLst>
                                          <p:attrName>style.visibility</p:attrName>
                                        </p:attrNameLst>
                                      </p:cBhvr>
                                      <p:to>
                                        <p:strVal val="visible"/>
                                      </p:to>
                                    </p:set>
                                    <p:animEffect transition="in" filter="fade">
                                      <p:cBhvr>
                                        <p:cTn id="14" dur="2000"/>
                                        <p:tgtEl>
                                          <p:spTgt spid="4">
                                            <p:bg/>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p:style>
          <a:lnRef idx="1">
            <a:schemeClr val="accent6"/>
          </a:lnRef>
          <a:fillRef idx="2">
            <a:schemeClr val="accent6"/>
          </a:fillRef>
          <a:effectRef idx="1">
            <a:schemeClr val="accent6"/>
          </a:effectRef>
          <a:fontRef idx="minor">
            <a:schemeClr val="dk1"/>
          </a:fontRef>
        </p:style>
        <p:txBody>
          <a:bodyPr vert="horz" lIns="45720" tIns="0" rIns="45720" bIns="0" rtlCol="0" anchor="ctr">
            <a:normAutofit/>
          </a:bodyPr>
          <a:lstStyle/>
          <a:p>
            <a:pPr algn="ctr" rtl="1"/>
            <a:r>
              <a:rPr lang="ar-DZ" sz="2800" dirty="0">
                <a:solidFill>
                  <a:schemeClr val="tx1"/>
                </a:solidFill>
                <a:latin typeface="Simplified Arabic" pitchFamily="18" charset="-78"/>
                <a:ea typeface="Calibri" pitchFamily="34" charset="0"/>
                <a:cs typeface="DTP Naskh 2" pitchFamily="2" charset="-78"/>
              </a:rPr>
              <a:t>السداسي السادس</a:t>
            </a:r>
            <a:endParaRPr lang="fr-FR" sz="2800" dirty="0">
              <a:solidFill>
                <a:schemeClr val="tx1"/>
              </a:solidFill>
              <a:latin typeface="Simplified Arabic" pitchFamily="18" charset="-78"/>
              <a:ea typeface="Calibri" pitchFamily="34" charset="0"/>
              <a:cs typeface="DTP Naskh 2" pitchFamily="2" charset="-78"/>
            </a:endParaRPr>
          </a:p>
        </p:txBody>
      </p:sp>
      <p:sp>
        <p:nvSpPr>
          <p:cNvPr id="8" name="Espace réservé du texte 7"/>
          <p:cNvSpPr>
            <a:spLocks noGrp="1"/>
          </p:cNvSpPr>
          <p:nvPr>
            <p:ph type="body" sz="half" idx="3"/>
          </p:nvPr>
        </p:nvSpPr>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DZ" sz="2800" dirty="0" smtClean="0">
                <a:solidFill>
                  <a:schemeClr val="tx1"/>
                </a:solidFill>
                <a:latin typeface="Simplified Arabic" pitchFamily="18" charset="-78"/>
                <a:ea typeface="Calibri" pitchFamily="34" charset="0"/>
                <a:cs typeface="DTP Naskh 2" pitchFamily="2" charset="-78"/>
              </a:rPr>
              <a:t>السداسي الخامس</a:t>
            </a:r>
            <a:endParaRPr lang="fr-FR" sz="2800" dirty="0">
              <a:solidFill>
                <a:schemeClr val="tx1"/>
              </a:solidFill>
              <a:latin typeface="Simplified Arabic" pitchFamily="18" charset="-78"/>
              <a:ea typeface="Calibri" pitchFamily="34" charset="0"/>
              <a:cs typeface="DTP Naskh 2" pitchFamily="2" charset="-78"/>
            </a:endParaRPr>
          </a:p>
        </p:txBody>
      </p:sp>
      <p:sp>
        <p:nvSpPr>
          <p:cNvPr id="9" name="Rectangle à coins arrondis 8"/>
          <p:cNvSpPr/>
          <p:nvPr/>
        </p:nvSpPr>
        <p:spPr>
          <a:xfrm>
            <a:off x="4786314" y="2643182"/>
            <a:ext cx="3929090" cy="4000528"/>
          </a:xfrm>
          <a:prstGeom prst="roundRect">
            <a:avLst/>
          </a:prstGeom>
        </p:spPr>
        <p:style>
          <a:lnRef idx="1">
            <a:schemeClr val="accent6"/>
          </a:lnRef>
          <a:fillRef idx="2">
            <a:schemeClr val="accent6"/>
          </a:fillRef>
          <a:effectRef idx="1">
            <a:schemeClr val="accent6"/>
          </a:effectRef>
          <a:fontRef idx="minor">
            <a:schemeClr val="dk1"/>
          </a:fontRef>
        </p:style>
        <p:txBody>
          <a:bodyPr vert="horz" lIns="45720" tIns="0" rIns="45720" bIns="0" rtlCol="0" anchor="ctr">
            <a:noAutofit/>
          </a:bodyPr>
          <a:lstStyle/>
          <a:p>
            <a:pPr lvl="0" algn="justLow" rtl="1" fontAlgn="base">
              <a:spcBef>
                <a:spcPct val="0"/>
              </a:spcBef>
              <a:spcAft>
                <a:spcPct val="0"/>
              </a:spcAft>
              <a:buFontTx/>
              <a:buChar char="•"/>
            </a:pPr>
            <a:r>
              <a:rPr lang="ar-DZ" sz="2800" b="1" dirty="0" smtClean="0">
                <a:solidFill>
                  <a:schemeClr val="tx1"/>
                </a:solidFill>
                <a:latin typeface="Simplified Arabic" pitchFamily="18" charset="-78"/>
                <a:ea typeface="Calibri" pitchFamily="34" charset="0"/>
                <a:cs typeface="DTP Naskh 2" pitchFamily="2" charset="-78"/>
              </a:rPr>
              <a:t>العقود الخاصة</a:t>
            </a:r>
            <a:endParaRPr lang="fr-FR" sz="2800" b="1" dirty="0" smtClean="0">
              <a:solidFill>
                <a:schemeClr val="tx1"/>
              </a:solidFill>
              <a:latin typeface="Simplified Arabic" pitchFamily="18" charset="-78"/>
              <a:ea typeface="Calibri" pitchFamily="34" charset="0"/>
              <a:cs typeface="DTP Naskh 2" pitchFamily="2" charset="-78"/>
            </a:endParaRPr>
          </a:p>
          <a:p>
            <a:pPr lvl="0" algn="justLow" rtl="1" eaLnBrk="0" fontAlgn="base" hangingPunct="0">
              <a:spcBef>
                <a:spcPct val="0"/>
              </a:spcBef>
              <a:spcAft>
                <a:spcPct val="0"/>
              </a:spcAft>
              <a:buFontTx/>
              <a:buChar char="•"/>
            </a:pPr>
            <a:r>
              <a:rPr lang="ar-DZ" sz="2800" b="1" dirty="0" smtClean="0">
                <a:solidFill>
                  <a:schemeClr val="tx1"/>
                </a:solidFill>
                <a:latin typeface="Simplified Arabic" pitchFamily="18" charset="-78"/>
                <a:ea typeface="Calibri" pitchFamily="34" charset="0"/>
                <a:cs typeface="DTP Naskh 2" pitchFamily="2" charset="-78"/>
              </a:rPr>
              <a:t>قانون الشركات</a:t>
            </a:r>
            <a:endParaRPr lang="fr-FR" sz="2800" b="1" dirty="0" smtClean="0">
              <a:solidFill>
                <a:schemeClr val="tx1"/>
              </a:solidFill>
              <a:latin typeface="Simplified Arabic" pitchFamily="18" charset="-78"/>
              <a:ea typeface="Calibri" pitchFamily="34" charset="0"/>
              <a:cs typeface="DTP Naskh 2" pitchFamily="2" charset="-78"/>
            </a:endParaRPr>
          </a:p>
          <a:p>
            <a:pPr lvl="0" algn="justLow" rtl="1" eaLnBrk="0" fontAlgn="base" hangingPunct="0">
              <a:spcBef>
                <a:spcPct val="0"/>
              </a:spcBef>
              <a:spcAft>
                <a:spcPct val="0"/>
              </a:spcAft>
              <a:buFontTx/>
              <a:buChar char="•"/>
            </a:pPr>
            <a:r>
              <a:rPr lang="ar-DZ" sz="2800" b="1" dirty="0" smtClean="0">
                <a:solidFill>
                  <a:schemeClr val="tx1"/>
                </a:solidFill>
                <a:latin typeface="Simplified Arabic" pitchFamily="18" charset="-78"/>
                <a:ea typeface="Calibri" pitchFamily="34" charset="0"/>
                <a:cs typeface="DTP Naskh 2" pitchFamily="2" charset="-78"/>
              </a:rPr>
              <a:t>القانون الدولي الخاص</a:t>
            </a:r>
            <a:endParaRPr lang="fr-FR" sz="2800" b="1" dirty="0" smtClean="0">
              <a:solidFill>
                <a:schemeClr val="tx1"/>
              </a:solidFill>
              <a:latin typeface="Simplified Arabic" pitchFamily="18" charset="-78"/>
              <a:ea typeface="Calibri" pitchFamily="34" charset="0"/>
              <a:cs typeface="DTP Naskh 2" pitchFamily="2" charset="-78"/>
            </a:endParaRPr>
          </a:p>
          <a:p>
            <a:pPr lvl="0" algn="justLow" rtl="1" eaLnBrk="0" fontAlgn="base" hangingPunct="0">
              <a:spcBef>
                <a:spcPct val="0"/>
              </a:spcBef>
              <a:spcAft>
                <a:spcPct val="0"/>
              </a:spcAft>
              <a:buFontTx/>
              <a:buChar char="•"/>
            </a:pPr>
            <a:r>
              <a:rPr lang="ar-DZ" sz="2800" b="1" dirty="0" smtClean="0">
                <a:solidFill>
                  <a:schemeClr val="tx1"/>
                </a:solidFill>
                <a:latin typeface="Simplified Arabic" pitchFamily="18" charset="-78"/>
                <a:ea typeface="Calibri" pitchFamily="34" charset="0"/>
                <a:cs typeface="DTP Naskh 2" pitchFamily="2" charset="-78"/>
              </a:rPr>
              <a:t>مقارنة الأنظمة القانونية</a:t>
            </a:r>
            <a:endParaRPr lang="fr-FR" sz="2800" b="1" dirty="0" smtClean="0">
              <a:solidFill>
                <a:schemeClr val="tx1"/>
              </a:solidFill>
              <a:latin typeface="Simplified Arabic" pitchFamily="18" charset="-78"/>
              <a:ea typeface="Calibri" pitchFamily="34" charset="0"/>
              <a:cs typeface="DTP Naskh 2" pitchFamily="2" charset="-78"/>
            </a:endParaRPr>
          </a:p>
          <a:p>
            <a:pPr lvl="0" algn="justLow" rtl="1" eaLnBrk="0" fontAlgn="base" hangingPunct="0">
              <a:spcBef>
                <a:spcPct val="0"/>
              </a:spcBef>
              <a:spcAft>
                <a:spcPct val="0"/>
              </a:spcAft>
              <a:buFontTx/>
              <a:buChar char="•"/>
            </a:pPr>
            <a:r>
              <a:rPr lang="ar-DZ" sz="2800" b="1" dirty="0" smtClean="0">
                <a:solidFill>
                  <a:schemeClr val="tx1"/>
                </a:solidFill>
                <a:latin typeface="Simplified Arabic" pitchFamily="18" charset="-78"/>
                <a:ea typeface="Calibri" pitchFamily="34" charset="0"/>
                <a:cs typeface="DTP Naskh 2" pitchFamily="2" charset="-78"/>
              </a:rPr>
              <a:t>القانون الجنائي الخاص وجرائم الفساد</a:t>
            </a:r>
            <a:endParaRPr lang="fr-FR" sz="2800" b="1" dirty="0" smtClean="0">
              <a:solidFill>
                <a:schemeClr val="tx1"/>
              </a:solidFill>
              <a:latin typeface="Simplified Arabic" pitchFamily="18" charset="-78"/>
              <a:ea typeface="Calibri" pitchFamily="34" charset="0"/>
              <a:cs typeface="DTP Naskh 2" pitchFamily="2" charset="-78"/>
            </a:endParaRPr>
          </a:p>
          <a:p>
            <a:pPr lvl="0" algn="justLow" rtl="1" eaLnBrk="0" fontAlgn="base" hangingPunct="0">
              <a:spcBef>
                <a:spcPct val="0"/>
              </a:spcBef>
              <a:spcAft>
                <a:spcPct val="0"/>
              </a:spcAft>
              <a:buFontTx/>
              <a:buChar char="•"/>
            </a:pPr>
            <a:r>
              <a:rPr lang="ar-DZ" sz="2800" b="1" dirty="0" smtClean="0">
                <a:solidFill>
                  <a:schemeClr val="tx1"/>
                </a:solidFill>
                <a:latin typeface="Simplified Arabic" pitchFamily="18" charset="-78"/>
                <a:ea typeface="Calibri" pitchFamily="34" charset="0"/>
                <a:cs typeface="DTP Naskh 2" pitchFamily="2" charset="-78"/>
              </a:rPr>
              <a:t>قانون الأسرة والمواريث</a:t>
            </a:r>
            <a:endParaRPr lang="fr-FR" sz="2800" b="1" dirty="0" smtClean="0">
              <a:solidFill>
                <a:schemeClr val="tx1"/>
              </a:solidFill>
              <a:latin typeface="Simplified Arabic" pitchFamily="18" charset="-78"/>
              <a:ea typeface="Calibri" pitchFamily="34" charset="0"/>
              <a:cs typeface="DTP Naskh 2" pitchFamily="2" charset="-78"/>
            </a:endParaRPr>
          </a:p>
          <a:p>
            <a:pPr lvl="0" algn="justLow" rtl="1" eaLnBrk="0" fontAlgn="base" hangingPunct="0">
              <a:spcBef>
                <a:spcPct val="0"/>
              </a:spcBef>
              <a:spcAft>
                <a:spcPct val="0"/>
              </a:spcAft>
              <a:buFontTx/>
              <a:buChar char="•"/>
            </a:pPr>
            <a:r>
              <a:rPr lang="ar-DZ" sz="2800" b="1" dirty="0" smtClean="0">
                <a:solidFill>
                  <a:schemeClr val="tx1"/>
                </a:solidFill>
                <a:latin typeface="Simplified Arabic" pitchFamily="18" charset="-78"/>
                <a:ea typeface="Calibri" pitchFamily="34" charset="0"/>
                <a:cs typeface="DTP Naskh 2" pitchFamily="2" charset="-78"/>
              </a:rPr>
              <a:t>طرق الإثبات والتنفيذ</a:t>
            </a:r>
            <a:endParaRPr lang="fr-FR" sz="2800" b="1" dirty="0" smtClean="0">
              <a:solidFill>
                <a:schemeClr val="tx1"/>
              </a:solidFill>
              <a:latin typeface="Simplified Arabic" pitchFamily="18" charset="-78"/>
              <a:ea typeface="Calibri" pitchFamily="34" charset="0"/>
              <a:cs typeface="DTP Naskh 2" pitchFamily="2" charset="-78"/>
            </a:endParaRPr>
          </a:p>
          <a:p>
            <a:pPr lvl="0" algn="justLow" rtl="1" eaLnBrk="0" fontAlgn="base" hangingPunct="0">
              <a:spcBef>
                <a:spcPct val="0"/>
              </a:spcBef>
              <a:spcAft>
                <a:spcPct val="0"/>
              </a:spcAft>
              <a:buFontTx/>
              <a:buChar char="•"/>
            </a:pPr>
            <a:r>
              <a:rPr lang="ar-DZ" sz="2800" b="1" dirty="0" smtClean="0">
                <a:solidFill>
                  <a:schemeClr val="tx1"/>
                </a:solidFill>
                <a:latin typeface="Simplified Arabic" pitchFamily="18" charset="-78"/>
                <a:ea typeface="Calibri" pitchFamily="34" charset="0"/>
                <a:cs typeface="DTP Naskh 2" pitchFamily="2" charset="-78"/>
              </a:rPr>
              <a:t>لغة أجنبية</a:t>
            </a:r>
          </a:p>
        </p:txBody>
      </p:sp>
      <p:sp>
        <p:nvSpPr>
          <p:cNvPr id="10" name="Rectangle à coins arrondis 9"/>
          <p:cNvSpPr/>
          <p:nvPr/>
        </p:nvSpPr>
        <p:spPr>
          <a:xfrm>
            <a:off x="500034" y="2714620"/>
            <a:ext cx="3929090" cy="3857652"/>
          </a:xfrm>
          <a:prstGeom prst="roundRect">
            <a:avLst/>
          </a:prstGeom>
        </p:spPr>
        <p:style>
          <a:lnRef idx="1">
            <a:schemeClr val="accent6"/>
          </a:lnRef>
          <a:fillRef idx="2">
            <a:schemeClr val="accent6"/>
          </a:fillRef>
          <a:effectRef idx="1">
            <a:schemeClr val="accent6"/>
          </a:effectRef>
          <a:fontRef idx="minor">
            <a:schemeClr val="dk1"/>
          </a:fontRef>
        </p:style>
        <p:txBody>
          <a:bodyPr vert="horz" lIns="45720" tIns="0" rIns="45720" bIns="0" rtlCol="0" anchor="ctr">
            <a:normAutofit/>
          </a:bodyPr>
          <a:lstStyle/>
          <a:p>
            <a:pPr algn="justLow" rtl="1" eaLnBrk="0" fontAlgn="base" hangingPunct="0">
              <a:spcBef>
                <a:spcPct val="0"/>
              </a:spcBef>
              <a:spcAft>
                <a:spcPct val="0"/>
              </a:spcAft>
              <a:buFontTx/>
              <a:buChar char="•"/>
            </a:pPr>
            <a:r>
              <a:rPr lang="ar-DZ" sz="2800" b="1" dirty="0" smtClean="0">
                <a:solidFill>
                  <a:schemeClr val="tx1"/>
                </a:solidFill>
                <a:latin typeface="Simplified Arabic" pitchFamily="18" charset="-78"/>
                <a:ea typeface="Calibri" pitchFamily="34" charset="0"/>
                <a:cs typeface="DTP Naskh 2" pitchFamily="2" charset="-78"/>
              </a:rPr>
              <a:t>العقود الخاصة</a:t>
            </a:r>
          </a:p>
          <a:p>
            <a:pPr algn="justLow" rtl="1" eaLnBrk="0" fontAlgn="base" hangingPunct="0">
              <a:spcBef>
                <a:spcPct val="0"/>
              </a:spcBef>
              <a:spcAft>
                <a:spcPct val="0"/>
              </a:spcAft>
              <a:buFontTx/>
              <a:buChar char="•"/>
            </a:pPr>
            <a:r>
              <a:rPr lang="ar-DZ" sz="2800" b="1" dirty="0" smtClean="0">
                <a:solidFill>
                  <a:schemeClr val="tx1"/>
                </a:solidFill>
                <a:latin typeface="Simplified Arabic" pitchFamily="18" charset="-78"/>
                <a:ea typeface="Calibri" pitchFamily="34" charset="0"/>
                <a:cs typeface="DTP Naskh 2" pitchFamily="2" charset="-78"/>
              </a:rPr>
              <a:t>الأوراق التجارية والإفلاس</a:t>
            </a:r>
            <a:endParaRPr lang="fr-FR" sz="2800" b="1" dirty="0" smtClean="0">
              <a:solidFill>
                <a:schemeClr val="tx1"/>
              </a:solidFill>
              <a:latin typeface="Simplified Arabic" pitchFamily="18" charset="-78"/>
              <a:ea typeface="Calibri" pitchFamily="34" charset="0"/>
              <a:cs typeface="DTP Naskh 2" pitchFamily="2" charset="-78"/>
            </a:endParaRPr>
          </a:p>
          <a:p>
            <a:pPr algn="justLow" rtl="1" eaLnBrk="0" fontAlgn="base" hangingPunct="0">
              <a:spcBef>
                <a:spcPct val="0"/>
              </a:spcBef>
              <a:spcAft>
                <a:spcPct val="0"/>
              </a:spcAft>
              <a:buFontTx/>
              <a:buChar char="•"/>
            </a:pPr>
            <a:r>
              <a:rPr lang="ar-DZ" sz="2800" b="1" dirty="0" smtClean="0">
                <a:solidFill>
                  <a:schemeClr val="tx1"/>
                </a:solidFill>
                <a:latin typeface="Simplified Arabic" pitchFamily="18" charset="-78"/>
                <a:ea typeface="Calibri" pitchFamily="34" charset="0"/>
                <a:cs typeface="DTP Naskh 2" pitchFamily="2" charset="-78"/>
              </a:rPr>
              <a:t>القانون الدولي الخاص</a:t>
            </a:r>
            <a:endParaRPr lang="fr-FR" sz="2800" b="1" dirty="0" smtClean="0">
              <a:solidFill>
                <a:schemeClr val="tx1"/>
              </a:solidFill>
              <a:latin typeface="Simplified Arabic" pitchFamily="18" charset="-78"/>
              <a:ea typeface="Calibri" pitchFamily="34" charset="0"/>
              <a:cs typeface="DTP Naskh 2" pitchFamily="2" charset="-78"/>
            </a:endParaRPr>
          </a:p>
          <a:p>
            <a:pPr algn="justLow" rtl="1" eaLnBrk="0" fontAlgn="base" hangingPunct="0">
              <a:spcBef>
                <a:spcPct val="0"/>
              </a:spcBef>
              <a:spcAft>
                <a:spcPct val="0"/>
              </a:spcAft>
              <a:buFontTx/>
              <a:buChar char="•"/>
            </a:pPr>
            <a:r>
              <a:rPr lang="ar-DZ" sz="2800" b="1" dirty="0" smtClean="0">
                <a:solidFill>
                  <a:schemeClr val="tx1"/>
                </a:solidFill>
                <a:latin typeface="Simplified Arabic" pitchFamily="18" charset="-78"/>
                <a:ea typeface="Calibri" pitchFamily="34" charset="0"/>
                <a:cs typeface="DTP Naskh 2" pitchFamily="2" charset="-78"/>
              </a:rPr>
              <a:t>الملكية الفكرية</a:t>
            </a:r>
            <a:endParaRPr lang="fr-FR" sz="2800" b="1" dirty="0" smtClean="0">
              <a:solidFill>
                <a:schemeClr val="tx1"/>
              </a:solidFill>
              <a:latin typeface="Simplified Arabic" pitchFamily="18" charset="-78"/>
              <a:ea typeface="Calibri" pitchFamily="34" charset="0"/>
              <a:cs typeface="DTP Naskh 2" pitchFamily="2" charset="-78"/>
            </a:endParaRPr>
          </a:p>
          <a:p>
            <a:pPr algn="justLow" rtl="1" eaLnBrk="0" fontAlgn="base" hangingPunct="0">
              <a:spcBef>
                <a:spcPct val="0"/>
              </a:spcBef>
              <a:spcAft>
                <a:spcPct val="0"/>
              </a:spcAft>
              <a:buFontTx/>
              <a:buChar char="•"/>
            </a:pPr>
            <a:r>
              <a:rPr lang="ar-DZ" sz="2800" b="1" dirty="0" smtClean="0">
                <a:solidFill>
                  <a:schemeClr val="tx1"/>
                </a:solidFill>
                <a:latin typeface="Simplified Arabic" pitchFamily="18" charset="-78"/>
                <a:ea typeface="Calibri" pitchFamily="34" charset="0"/>
                <a:cs typeface="DTP Naskh 2" pitchFamily="2" charset="-78"/>
              </a:rPr>
              <a:t>قانون التأمين</a:t>
            </a:r>
            <a:endParaRPr lang="fr-FR" sz="2800" b="1" dirty="0" smtClean="0">
              <a:solidFill>
                <a:schemeClr val="tx1"/>
              </a:solidFill>
              <a:latin typeface="Simplified Arabic" pitchFamily="18" charset="-78"/>
              <a:ea typeface="Calibri" pitchFamily="34" charset="0"/>
              <a:cs typeface="DTP Naskh 2" pitchFamily="2" charset="-78"/>
            </a:endParaRPr>
          </a:p>
          <a:p>
            <a:pPr algn="justLow" rtl="1" eaLnBrk="0" fontAlgn="base" hangingPunct="0">
              <a:spcBef>
                <a:spcPct val="0"/>
              </a:spcBef>
              <a:spcAft>
                <a:spcPct val="0"/>
              </a:spcAft>
              <a:buFontTx/>
              <a:buChar char="•"/>
            </a:pPr>
            <a:r>
              <a:rPr lang="ar-DZ" sz="2800" b="1" dirty="0" smtClean="0">
                <a:solidFill>
                  <a:schemeClr val="tx1"/>
                </a:solidFill>
                <a:latin typeface="Simplified Arabic" pitchFamily="18" charset="-78"/>
                <a:ea typeface="Calibri" pitchFamily="34" charset="0"/>
                <a:cs typeface="DTP Naskh 2" pitchFamily="2" charset="-78"/>
              </a:rPr>
              <a:t>القانون البحري</a:t>
            </a:r>
            <a:endParaRPr lang="fr-FR" sz="2800" b="1" dirty="0" smtClean="0">
              <a:solidFill>
                <a:schemeClr val="tx1"/>
              </a:solidFill>
              <a:latin typeface="Simplified Arabic" pitchFamily="18" charset="-78"/>
              <a:ea typeface="Calibri" pitchFamily="34" charset="0"/>
              <a:cs typeface="DTP Naskh 2" pitchFamily="2" charset="-78"/>
            </a:endParaRPr>
          </a:p>
          <a:p>
            <a:pPr algn="justLow" rtl="1" eaLnBrk="0" fontAlgn="base" hangingPunct="0">
              <a:spcBef>
                <a:spcPct val="0"/>
              </a:spcBef>
              <a:spcAft>
                <a:spcPct val="0"/>
              </a:spcAft>
              <a:buFontTx/>
              <a:buChar char="•"/>
            </a:pPr>
            <a:r>
              <a:rPr lang="ar-DZ" sz="2800" b="1" dirty="0" smtClean="0">
                <a:solidFill>
                  <a:schemeClr val="tx1"/>
                </a:solidFill>
                <a:latin typeface="Simplified Arabic" pitchFamily="18" charset="-78"/>
                <a:ea typeface="Calibri" pitchFamily="34" charset="0"/>
                <a:cs typeface="DTP Naskh 2" pitchFamily="2" charset="-78"/>
              </a:rPr>
              <a:t>لغة أجنبية</a:t>
            </a:r>
            <a:endParaRPr lang="fr-FR" sz="2800" b="1" dirty="0" smtClean="0">
              <a:solidFill>
                <a:schemeClr val="tx1"/>
              </a:solidFill>
              <a:latin typeface="Simplified Arabic" pitchFamily="18" charset="-78"/>
              <a:ea typeface="Calibri" pitchFamily="34" charset="0"/>
              <a:cs typeface="DTP Naskh 2" pitchFamily="2" charset="-78"/>
            </a:endParaRPr>
          </a:p>
          <a:p>
            <a:pPr algn="justLow" rtl="1" eaLnBrk="0" fontAlgn="base" hangingPunct="0">
              <a:spcBef>
                <a:spcPct val="0"/>
              </a:spcBef>
              <a:spcAft>
                <a:spcPct val="0"/>
              </a:spcAft>
              <a:buFontTx/>
              <a:buChar char="•"/>
            </a:pPr>
            <a:r>
              <a:rPr lang="ar-DZ" sz="2800" b="1" dirty="0" smtClean="0">
                <a:solidFill>
                  <a:schemeClr val="tx1"/>
                </a:solidFill>
                <a:latin typeface="Simplified Arabic" pitchFamily="18" charset="-78"/>
                <a:ea typeface="Calibri" pitchFamily="34" charset="0"/>
                <a:cs typeface="DTP Naskh 2" pitchFamily="2" charset="-78"/>
              </a:rPr>
              <a:t>ملتقى</a:t>
            </a:r>
          </a:p>
        </p:txBody>
      </p:sp>
      <p:sp>
        <p:nvSpPr>
          <p:cNvPr id="17" name="Ellipse 16"/>
          <p:cNvSpPr/>
          <p:nvPr/>
        </p:nvSpPr>
        <p:spPr>
          <a:xfrm>
            <a:off x="1907704" y="548680"/>
            <a:ext cx="3857652" cy="114300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indent="-274320" algn="ctr" rtl="1">
              <a:spcBef>
                <a:spcPct val="20000"/>
              </a:spcBef>
              <a:buClr>
                <a:schemeClr val="accent3"/>
              </a:buClr>
              <a:buSzPct val="95000"/>
              <a:defRPr/>
            </a:pPr>
            <a:r>
              <a:rPr lang="ar-DZ" sz="3600" b="1" dirty="0" smtClean="0">
                <a:solidFill>
                  <a:schemeClr val="tx1"/>
                </a:solidFill>
                <a:latin typeface="(A) Arslan Wessam B" pitchFamily="66" charset="-78"/>
                <a:ea typeface="Calibri" pitchFamily="34" charset="0"/>
                <a:cs typeface="(A) Arslan Wessam B" pitchFamily="66" charset="-78"/>
              </a:rPr>
              <a:t>القانون الخاص</a:t>
            </a:r>
            <a:endParaRPr lang="fr-FR" sz="3600" b="1" dirty="0">
              <a:solidFill>
                <a:schemeClr val="tx1"/>
              </a:solidFill>
              <a:latin typeface="(A) Arslan Wessam B" pitchFamily="66" charset="-78"/>
              <a:ea typeface="Calibri" pitchFamily="34" charset="0"/>
              <a:cs typeface="(A) Arslan Wessam B" pitchFamily="66" charset="-78"/>
            </a:endParaRPr>
          </a:p>
        </p:txBody>
      </p:sp>
      <p:sp>
        <p:nvSpPr>
          <p:cNvPr id="11" name="Pensées 10"/>
          <p:cNvSpPr/>
          <p:nvPr/>
        </p:nvSpPr>
        <p:spPr>
          <a:xfrm>
            <a:off x="5831632" y="0"/>
            <a:ext cx="3312368" cy="1628800"/>
          </a:xfrm>
          <a:prstGeom prst="cloudCallout">
            <a:avLst/>
          </a:prstGeom>
        </p:spPr>
        <p:style>
          <a:lnRef idx="1">
            <a:schemeClr val="accent6"/>
          </a:lnRef>
          <a:fillRef idx="2">
            <a:schemeClr val="accent6"/>
          </a:fillRef>
          <a:effectRef idx="1">
            <a:schemeClr val="accent6"/>
          </a:effectRef>
          <a:fontRef idx="minor">
            <a:schemeClr val="dk1"/>
          </a:fontRef>
        </p:style>
        <p:txBody>
          <a:bodyPr rtlCol="0" anchor="ctr"/>
          <a:lstStyle/>
          <a:p>
            <a:pPr indent="-274320" algn="ctr" rtl="1">
              <a:spcBef>
                <a:spcPct val="20000"/>
              </a:spcBef>
              <a:buClr>
                <a:schemeClr val="accent3"/>
              </a:buClr>
              <a:buSzPct val="95000"/>
              <a:defRPr/>
            </a:pPr>
            <a:r>
              <a:rPr lang="ar-DZ" sz="2400" b="1" dirty="0" smtClean="0">
                <a:solidFill>
                  <a:schemeClr val="tx1"/>
                </a:solidFill>
                <a:latin typeface="(A) Arslan Wessam B" pitchFamily="66" charset="-78"/>
                <a:ea typeface="Calibri" pitchFamily="34" charset="0"/>
                <a:cs typeface="(A) Arslan Wessam B" pitchFamily="66" charset="-78"/>
              </a:rPr>
              <a:t>ثمّ يتفرّع عنها تخصصين في الليسانس خلال السنة الثالثة</a:t>
            </a:r>
            <a:endParaRPr lang="fr-FR" sz="2400" b="1" dirty="0">
              <a:solidFill>
                <a:schemeClr val="tx1"/>
              </a:solidFill>
              <a:latin typeface="(A) Arslan Wessam B" pitchFamily="66" charset="-78"/>
              <a:ea typeface="Calibri" pitchFamily="34" charset="0"/>
              <a:cs typeface="(A) Arslan Wessam B" pitchFamily="66" charset="-78"/>
            </a:endParaRPr>
          </a:p>
        </p:txBody>
      </p:sp>
    </p:spTree>
  </p:cSld>
  <p:clrMapOvr>
    <a:masterClrMapping/>
  </p:clrMapOvr>
  <p:transition spd="slow" advTm="13000">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bg/>
                                          </p:spTgt>
                                        </p:tgtEl>
                                        <p:attrNameLst>
                                          <p:attrName>style.visibility</p:attrName>
                                        </p:attrNameLst>
                                      </p:cBhvr>
                                      <p:to>
                                        <p:strVal val="visible"/>
                                      </p:to>
                                    </p:set>
                                    <p:animEffect transition="in" filter="fade">
                                      <p:cBhvr>
                                        <p:cTn id="7" dur="2000"/>
                                        <p:tgtEl>
                                          <p:spTgt spid="11">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2000"/>
                                        <p:tgtEl>
                                          <p:spTgt spid="11">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7">
                                            <p:bg/>
                                          </p:spTgt>
                                        </p:tgtEl>
                                        <p:attrNameLst>
                                          <p:attrName>style.visibility</p:attrName>
                                        </p:attrNameLst>
                                      </p:cBhvr>
                                      <p:to>
                                        <p:strVal val="visible"/>
                                      </p:to>
                                    </p:set>
                                    <p:animEffect transition="in" filter="fade">
                                      <p:cBhvr>
                                        <p:cTn id="15" dur="2000"/>
                                        <p:tgtEl>
                                          <p:spTgt spid="17">
                                            <p:bg/>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7">
                                            <p:txEl>
                                              <p:pRg st="0" end="0"/>
                                            </p:txEl>
                                          </p:spTgt>
                                        </p:tgtEl>
                                        <p:attrNameLst>
                                          <p:attrName>style.visibility</p:attrName>
                                        </p:attrNameLst>
                                      </p:cBhvr>
                                      <p:to>
                                        <p:strVal val="visible"/>
                                      </p:to>
                                    </p:set>
                                    <p:animEffect transition="in" filter="fade">
                                      <p:cBhvr>
                                        <p:cTn id="20" dur="2000"/>
                                        <p:tgtEl>
                                          <p:spTgt spid="17">
                                            <p:txEl>
                                              <p:pRg st="0" end="0"/>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8">
                                            <p:bg/>
                                          </p:spTgt>
                                        </p:tgtEl>
                                        <p:attrNameLst>
                                          <p:attrName>style.visibility</p:attrName>
                                        </p:attrNameLst>
                                      </p:cBhvr>
                                      <p:to>
                                        <p:strVal val="visible"/>
                                      </p:to>
                                    </p:set>
                                    <p:animEffect transition="in" filter="fade">
                                      <p:cBhvr>
                                        <p:cTn id="23" dur="2000"/>
                                        <p:tgtEl>
                                          <p:spTgt spid="8">
                                            <p:bg/>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
                                            <p:txEl>
                                              <p:pRg st="0" end="0"/>
                                            </p:txEl>
                                          </p:spTgt>
                                        </p:tgtEl>
                                        <p:attrNameLst>
                                          <p:attrName>style.visibility</p:attrName>
                                        </p:attrNameLst>
                                      </p:cBhvr>
                                      <p:to>
                                        <p:strVal val="visible"/>
                                      </p:to>
                                    </p:set>
                                    <p:animEffect transition="in" filter="fade">
                                      <p:cBhvr>
                                        <p:cTn id="28" dur="2000"/>
                                        <p:tgtEl>
                                          <p:spTgt spid="8">
                                            <p:txEl>
                                              <p:pRg st="0" end="0"/>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9">
                                            <p:bg/>
                                          </p:spTgt>
                                        </p:tgtEl>
                                        <p:attrNameLst>
                                          <p:attrName>style.visibility</p:attrName>
                                        </p:attrNameLst>
                                      </p:cBhvr>
                                      <p:to>
                                        <p:strVal val="visible"/>
                                      </p:to>
                                    </p:set>
                                    <p:animEffect transition="in" filter="fade">
                                      <p:cBhvr>
                                        <p:cTn id="31" dur="2000"/>
                                        <p:tgtEl>
                                          <p:spTgt spid="9">
                                            <p:bg/>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2000"/>
                                        <p:tgtEl>
                                          <p:spTgt spid="9">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
                                            <p:txEl>
                                              <p:pRg st="1" end="1"/>
                                            </p:txEl>
                                          </p:spTgt>
                                        </p:tgtEl>
                                        <p:attrNameLst>
                                          <p:attrName>style.visibility</p:attrName>
                                        </p:attrNameLst>
                                      </p:cBhvr>
                                      <p:to>
                                        <p:strVal val="visible"/>
                                      </p:to>
                                    </p:set>
                                    <p:animEffect transition="in" filter="fade">
                                      <p:cBhvr>
                                        <p:cTn id="41" dur="2000"/>
                                        <p:tgtEl>
                                          <p:spTgt spid="9">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9">
                                            <p:txEl>
                                              <p:pRg st="2" end="2"/>
                                            </p:txEl>
                                          </p:spTgt>
                                        </p:tgtEl>
                                        <p:attrNameLst>
                                          <p:attrName>style.visibility</p:attrName>
                                        </p:attrNameLst>
                                      </p:cBhvr>
                                      <p:to>
                                        <p:strVal val="visible"/>
                                      </p:to>
                                    </p:set>
                                    <p:animEffect transition="in" filter="fade">
                                      <p:cBhvr>
                                        <p:cTn id="46" dur="2000"/>
                                        <p:tgtEl>
                                          <p:spTgt spid="9">
                                            <p:txEl>
                                              <p:pRg st="2" end="2"/>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9">
                                            <p:txEl>
                                              <p:pRg st="3" end="3"/>
                                            </p:txEl>
                                          </p:spTgt>
                                        </p:tgtEl>
                                        <p:attrNameLst>
                                          <p:attrName>style.visibility</p:attrName>
                                        </p:attrNameLst>
                                      </p:cBhvr>
                                      <p:to>
                                        <p:strVal val="visible"/>
                                      </p:to>
                                    </p:set>
                                    <p:animEffect transition="in" filter="fade">
                                      <p:cBhvr>
                                        <p:cTn id="51" dur="2000"/>
                                        <p:tgtEl>
                                          <p:spTgt spid="9">
                                            <p:txEl>
                                              <p:pRg st="3" end="3"/>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9">
                                            <p:txEl>
                                              <p:pRg st="4" end="4"/>
                                            </p:txEl>
                                          </p:spTgt>
                                        </p:tgtEl>
                                        <p:attrNameLst>
                                          <p:attrName>style.visibility</p:attrName>
                                        </p:attrNameLst>
                                      </p:cBhvr>
                                      <p:to>
                                        <p:strVal val="visible"/>
                                      </p:to>
                                    </p:set>
                                    <p:animEffect transition="in" filter="fade">
                                      <p:cBhvr>
                                        <p:cTn id="56" dur="2000"/>
                                        <p:tgtEl>
                                          <p:spTgt spid="9">
                                            <p:txEl>
                                              <p:pRg st="4" end="4"/>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9">
                                            <p:txEl>
                                              <p:pRg st="5" end="5"/>
                                            </p:txEl>
                                          </p:spTgt>
                                        </p:tgtEl>
                                        <p:attrNameLst>
                                          <p:attrName>style.visibility</p:attrName>
                                        </p:attrNameLst>
                                      </p:cBhvr>
                                      <p:to>
                                        <p:strVal val="visible"/>
                                      </p:to>
                                    </p:set>
                                    <p:animEffect transition="in" filter="fade">
                                      <p:cBhvr>
                                        <p:cTn id="61" dur="2000"/>
                                        <p:tgtEl>
                                          <p:spTgt spid="9">
                                            <p:txEl>
                                              <p:pRg st="5" end="5"/>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9">
                                            <p:txEl>
                                              <p:pRg st="6" end="6"/>
                                            </p:txEl>
                                          </p:spTgt>
                                        </p:tgtEl>
                                        <p:attrNameLst>
                                          <p:attrName>style.visibility</p:attrName>
                                        </p:attrNameLst>
                                      </p:cBhvr>
                                      <p:to>
                                        <p:strVal val="visible"/>
                                      </p:to>
                                    </p:set>
                                    <p:animEffect transition="in" filter="fade">
                                      <p:cBhvr>
                                        <p:cTn id="66" dur="2000"/>
                                        <p:tgtEl>
                                          <p:spTgt spid="9">
                                            <p:txEl>
                                              <p:pRg st="6" end="6"/>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9">
                                            <p:txEl>
                                              <p:pRg st="7" end="7"/>
                                            </p:txEl>
                                          </p:spTgt>
                                        </p:tgtEl>
                                        <p:attrNameLst>
                                          <p:attrName>style.visibility</p:attrName>
                                        </p:attrNameLst>
                                      </p:cBhvr>
                                      <p:to>
                                        <p:strVal val="visible"/>
                                      </p:to>
                                    </p:set>
                                    <p:animEffect transition="in" filter="fade">
                                      <p:cBhvr>
                                        <p:cTn id="71" dur="2000"/>
                                        <p:tgtEl>
                                          <p:spTgt spid="9">
                                            <p:txEl>
                                              <p:pRg st="7" end="7"/>
                                            </p:txEl>
                                          </p:spTgt>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3">
                                            <p:bg/>
                                          </p:spTgt>
                                        </p:tgtEl>
                                        <p:attrNameLst>
                                          <p:attrName>style.visibility</p:attrName>
                                        </p:attrNameLst>
                                      </p:cBhvr>
                                      <p:to>
                                        <p:strVal val="visible"/>
                                      </p:to>
                                    </p:set>
                                    <p:animEffect transition="in" filter="fade">
                                      <p:cBhvr>
                                        <p:cTn id="74" dur="2000"/>
                                        <p:tgtEl>
                                          <p:spTgt spid="3">
                                            <p:bg/>
                                          </p:spTgt>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3">
                                            <p:txEl>
                                              <p:pRg st="0" end="0"/>
                                            </p:txEl>
                                          </p:spTgt>
                                        </p:tgtEl>
                                        <p:attrNameLst>
                                          <p:attrName>style.visibility</p:attrName>
                                        </p:attrNameLst>
                                      </p:cBhvr>
                                      <p:to>
                                        <p:strVal val="visible"/>
                                      </p:to>
                                    </p:set>
                                    <p:animEffect transition="in" filter="fade">
                                      <p:cBhvr>
                                        <p:cTn id="79" dur="2000"/>
                                        <p:tgtEl>
                                          <p:spTgt spid="3">
                                            <p:txEl>
                                              <p:pRg st="0" end="0"/>
                                            </p:txEl>
                                          </p:spTgt>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10">
                                            <p:bg/>
                                          </p:spTgt>
                                        </p:tgtEl>
                                        <p:attrNameLst>
                                          <p:attrName>style.visibility</p:attrName>
                                        </p:attrNameLst>
                                      </p:cBhvr>
                                      <p:to>
                                        <p:strVal val="visible"/>
                                      </p:to>
                                    </p:set>
                                    <p:animEffect transition="in" filter="fade">
                                      <p:cBhvr>
                                        <p:cTn id="82" dur="2000"/>
                                        <p:tgtEl>
                                          <p:spTgt spid="10">
                                            <p:bg/>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0">
                                            <p:txEl>
                                              <p:pRg st="0" end="0"/>
                                            </p:txEl>
                                          </p:spTgt>
                                        </p:tgtEl>
                                        <p:attrNameLst>
                                          <p:attrName>style.visibility</p:attrName>
                                        </p:attrNameLst>
                                      </p:cBhvr>
                                      <p:to>
                                        <p:strVal val="visible"/>
                                      </p:to>
                                    </p:set>
                                    <p:animEffect transition="in" filter="fade">
                                      <p:cBhvr>
                                        <p:cTn id="87" dur="2000"/>
                                        <p:tgtEl>
                                          <p:spTgt spid="10">
                                            <p:txEl>
                                              <p:pRg st="0" end="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0">
                                            <p:txEl>
                                              <p:pRg st="1" end="1"/>
                                            </p:txEl>
                                          </p:spTgt>
                                        </p:tgtEl>
                                        <p:attrNameLst>
                                          <p:attrName>style.visibility</p:attrName>
                                        </p:attrNameLst>
                                      </p:cBhvr>
                                      <p:to>
                                        <p:strVal val="visible"/>
                                      </p:to>
                                    </p:set>
                                    <p:animEffect transition="in" filter="fade">
                                      <p:cBhvr>
                                        <p:cTn id="92" dur="2000"/>
                                        <p:tgtEl>
                                          <p:spTgt spid="10">
                                            <p:txEl>
                                              <p:pRg st="1" end="1"/>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10">
                                            <p:txEl>
                                              <p:pRg st="2" end="2"/>
                                            </p:txEl>
                                          </p:spTgt>
                                        </p:tgtEl>
                                        <p:attrNameLst>
                                          <p:attrName>style.visibility</p:attrName>
                                        </p:attrNameLst>
                                      </p:cBhvr>
                                      <p:to>
                                        <p:strVal val="visible"/>
                                      </p:to>
                                    </p:set>
                                    <p:animEffect transition="in" filter="fade">
                                      <p:cBhvr>
                                        <p:cTn id="97" dur="2000"/>
                                        <p:tgtEl>
                                          <p:spTgt spid="10">
                                            <p:txEl>
                                              <p:pRg st="2" end="2"/>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10">
                                            <p:txEl>
                                              <p:pRg st="3" end="3"/>
                                            </p:txEl>
                                          </p:spTgt>
                                        </p:tgtEl>
                                        <p:attrNameLst>
                                          <p:attrName>style.visibility</p:attrName>
                                        </p:attrNameLst>
                                      </p:cBhvr>
                                      <p:to>
                                        <p:strVal val="visible"/>
                                      </p:to>
                                    </p:set>
                                    <p:animEffect transition="in" filter="fade">
                                      <p:cBhvr>
                                        <p:cTn id="102" dur="2000"/>
                                        <p:tgtEl>
                                          <p:spTgt spid="10">
                                            <p:txEl>
                                              <p:pRg st="3" end="3"/>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10">
                                            <p:txEl>
                                              <p:pRg st="4" end="4"/>
                                            </p:txEl>
                                          </p:spTgt>
                                        </p:tgtEl>
                                        <p:attrNameLst>
                                          <p:attrName>style.visibility</p:attrName>
                                        </p:attrNameLst>
                                      </p:cBhvr>
                                      <p:to>
                                        <p:strVal val="visible"/>
                                      </p:to>
                                    </p:set>
                                    <p:animEffect transition="in" filter="fade">
                                      <p:cBhvr>
                                        <p:cTn id="107" dur="2000"/>
                                        <p:tgtEl>
                                          <p:spTgt spid="10">
                                            <p:txEl>
                                              <p:pRg st="4" end="4"/>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10">
                                            <p:txEl>
                                              <p:pRg st="5" end="5"/>
                                            </p:txEl>
                                          </p:spTgt>
                                        </p:tgtEl>
                                        <p:attrNameLst>
                                          <p:attrName>style.visibility</p:attrName>
                                        </p:attrNameLst>
                                      </p:cBhvr>
                                      <p:to>
                                        <p:strVal val="visible"/>
                                      </p:to>
                                    </p:set>
                                    <p:animEffect transition="in" filter="fade">
                                      <p:cBhvr>
                                        <p:cTn id="112" dur="2000"/>
                                        <p:tgtEl>
                                          <p:spTgt spid="10">
                                            <p:txEl>
                                              <p:pRg st="5" end="5"/>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10">
                                            <p:txEl>
                                              <p:pRg st="6" end="6"/>
                                            </p:txEl>
                                          </p:spTgt>
                                        </p:tgtEl>
                                        <p:attrNameLst>
                                          <p:attrName>style.visibility</p:attrName>
                                        </p:attrNameLst>
                                      </p:cBhvr>
                                      <p:to>
                                        <p:strVal val="visible"/>
                                      </p:to>
                                    </p:set>
                                    <p:animEffect transition="in" filter="fade">
                                      <p:cBhvr>
                                        <p:cTn id="117" dur="2000"/>
                                        <p:tgtEl>
                                          <p:spTgt spid="10">
                                            <p:txEl>
                                              <p:pRg st="6" end="6"/>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10">
                                            <p:txEl>
                                              <p:pRg st="7" end="7"/>
                                            </p:txEl>
                                          </p:spTgt>
                                        </p:tgtEl>
                                        <p:attrNameLst>
                                          <p:attrName>style.visibility</p:attrName>
                                        </p:attrNameLst>
                                      </p:cBhvr>
                                      <p:to>
                                        <p:strVal val="visible"/>
                                      </p:to>
                                    </p:set>
                                    <p:animEffect transition="in" filter="fade">
                                      <p:cBhvr>
                                        <p:cTn id="122" dur="2000"/>
                                        <p:tgtEl>
                                          <p:spTgt spid="1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build="p" animBg="1"/>
      <p:bldP spid="9" grpId="0" build="p" animBg="1"/>
      <p:bldP spid="10" grpId="0" build="p" animBg="1"/>
      <p:bldP spid="17" grpId="0" build="p" animBg="1"/>
      <p:bldP spid="11"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2714612" y="214290"/>
            <a:ext cx="3857652" cy="114300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indent="-274320" algn="ctr" rtl="1">
              <a:spcBef>
                <a:spcPct val="20000"/>
              </a:spcBef>
              <a:buClr>
                <a:schemeClr val="accent3"/>
              </a:buClr>
              <a:buSzPct val="95000"/>
              <a:defRPr/>
            </a:pPr>
            <a:r>
              <a:rPr lang="ar-DZ" sz="3600" b="1" dirty="0" smtClean="0">
                <a:solidFill>
                  <a:schemeClr val="tx1"/>
                </a:solidFill>
                <a:latin typeface="(A) Arslan Wessam B" pitchFamily="66" charset="-78"/>
                <a:ea typeface="Calibri" pitchFamily="34" charset="0"/>
                <a:cs typeface="(A) Arslan Wessam B" pitchFamily="66" charset="-78"/>
              </a:rPr>
              <a:t>القانون العام</a:t>
            </a:r>
            <a:endParaRPr lang="fr-FR" sz="3600" b="1" dirty="0">
              <a:solidFill>
                <a:schemeClr val="tx1"/>
              </a:solidFill>
              <a:latin typeface="(A) Arslan Wessam B" pitchFamily="66" charset="-78"/>
              <a:ea typeface="Calibri" pitchFamily="34" charset="0"/>
              <a:cs typeface="(A) Arslan Wessam B" pitchFamily="66" charset="-78"/>
            </a:endParaRPr>
          </a:p>
        </p:txBody>
      </p:sp>
      <p:sp>
        <p:nvSpPr>
          <p:cNvPr id="3" name="Espace réservé du texte 7"/>
          <p:cNvSpPr txBox="1">
            <a:spLocks/>
          </p:cNvSpPr>
          <p:nvPr/>
        </p:nvSpPr>
        <p:spPr>
          <a:xfrm>
            <a:off x="4645025" y="1535113"/>
            <a:ext cx="4041775" cy="639762"/>
          </a:xfrm>
          <a:prstGeom prst="rect">
            <a:avLst/>
          </a:prstGeom>
        </p:spPr>
        <p:style>
          <a:lnRef idx="1">
            <a:schemeClr val="accent6"/>
          </a:lnRef>
          <a:fillRef idx="2">
            <a:schemeClr val="accent6"/>
          </a:fillRef>
          <a:effectRef idx="1">
            <a:schemeClr val="accent6"/>
          </a:effectRef>
          <a:fontRef idx="minor">
            <a:schemeClr val="dk1"/>
          </a:fontRef>
        </p:style>
        <p:txBody>
          <a:bodyPr vert="horz" lIns="45720" tIns="0" rIns="45720" bIns="0" rtlCol="0" anchor="ctr">
            <a:normAutofit/>
          </a:bodyPr>
          <a:lstStyle/>
          <a:p>
            <a:pPr indent="-342900" algn="ctr" rtl="1">
              <a:spcBef>
                <a:spcPct val="20000"/>
              </a:spcBef>
              <a:buClr>
                <a:schemeClr val="accent3"/>
              </a:buClr>
              <a:buSzPct val="95000"/>
              <a:defRPr/>
            </a:pPr>
            <a:r>
              <a:rPr lang="ar-DZ" sz="2800" b="1" dirty="0" smtClean="0">
                <a:solidFill>
                  <a:schemeClr val="tx1"/>
                </a:solidFill>
                <a:latin typeface="Simplified Arabic" pitchFamily="18" charset="-78"/>
                <a:ea typeface="Calibri" pitchFamily="34" charset="0"/>
                <a:cs typeface="DTP Naskh 2" pitchFamily="2" charset="-78"/>
              </a:rPr>
              <a:t>السداسي الخامس</a:t>
            </a:r>
            <a:endParaRPr lang="fr-FR" sz="2800" b="1" dirty="0" smtClean="0">
              <a:solidFill>
                <a:schemeClr val="tx1"/>
              </a:solidFill>
              <a:latin typeface="Simplified Arabic" pitchFamily="18" charset="-78"/>
              <a:ea typeface="Calibri" pitchFamily="34" charset="0"/>
              <a:cs typeface="DTP Naskh 2" pitchFamily="2" charset="-78"/>
            </a:endParaRPr>
          </a:p>
        </p:txBody>
      </p:sp>
      <p:sp>
        <p:nvSpPr>
          <p:cNvPr id="4" name="Espace réservé du texte 2"/>
          <p:cNvSpPr txBox="1">
            <a:spLocks/>
          </p:cNvSpPr>
          <p:nvPr/>
        </p:nvSpPr>
        <p:spPr>
          <a:xfrm>
            <a:off x="457200" y="1535113"/>
            <a:ext cx="4040188" cy="639762"/>
          </a:xfrm>
          <a:prstGeom prst="rect">
            <a:avLst/>
          </a:prstGeom>
        </p:spPr>
        <p:style>
          <a:lnRef idx="1">
            <a:schemeClr val="accent6"/>
          </a:lnRef>
          <a:fillRef idx="2">
            <a:schemeClr val="accent6"/>
          </a:fillRef>
          <a:effectRef idx="1">
            <a:schemeClr val="accent6"/>
          </a:effectRef>
          <a:fontRef idx="minor">
            <a:schemeClr val="dk1"/>
          </a:fontRef>
        </p:style>
        <p:txBody>
          <a:bodyPr vert="horz" lIns="45720" tIns="0" rIns="45720" bIns="0" rtlCol="0" anchor="ctr">
            <a:normAutofit/>
          </a:bodyPr>
          <a:lstStyle/>
          <a:p>
            <a:pPr marR="0" lvl="0" algn="ctr" defTabSz="914400" rtl="1" fontAlgn="auto">
              <a:lnSpc>
                <a:spcPct val="100000"/>
              </a:lnSpc>
              <a:spcBef>
                <a:spcPct val="20000"/>
              </a:spcBef>
              <a:spcAft>
                <a:spcPts val="0"/>
              </a:spcAft>
              <a:buClr>
                <a:schemeClr val="accent3"/>
              </a:buClr>
              <a:buSzPct val="95000"/>
              <a:tabLst/>
              <a:defRPr/>
            </a:pPr>
            <a:r>
              <a:rPr lang="ar-DZ" sz="2800" b="1" dirty="0" smtClean="0">
                <a:solidFill>
                  <a:schemeClr val="tx1"/>
                </a:solidFill>
                <a:latin typeface="Simplified Arabic" pitchFamily="18" charset="-78"/>
                <a:ea typeface="Calibri" pitchFamily="34" charset="0"/>
                <a:cs typeface="DTP Naskh 2" pitchFamily="2" charset="-78"/>
              </a:rPr>
              <a:t>السداسي السادس</a:t>
            </a:r>
            <a:endParaRPr lang="fr-FR" sz="2800" b="1" dirty="0" smtClean="0">
              <a:solidFill>
                <a:schemeClr val="tx1"/>
              </a:solidFill>
              <a:latin typeface="Simplified Arabic" pitchFamily="18" charset="-78"/>
              <a:ea typeface="Calibri" pitchFamily="34" charset="0"/>
              <a:cs typeface="DTP Naskh 2" pitchFamily="2" charset="-78"/>
            </a:endParaRPr>
          </a:p>
        </p:txBody>
      </p:sp>
      <p:sp>
        <p:nvSpPr>
          <p:cNvPr id="5" name="Rectangle à coins arrondis 4"/>
          <p:cNvSpPr/>
          <p:nvPr/>
        </p:nvSpPr>
        <p:spPr>
          <a:xfrm>
            <a:off x="4786314" y="2643182"/>
            <a:ext cx="3929090" cy="4000528"/>
          </a:xfrm>
          <a:prstGeom prst="roundRect">
            <a:avLst/>
          </a:prstGeom>
        </p:spPr>
        <p:style>
          <a:lnRef idx="1">
            <a:schemeClr val="accent6"/>
          </a:lnRef>
          <a:fillRef idx="2">
            <a:schemeClr val="accent6"/>
          </a:fillRef>
          <a:effectRef idx="1">
            <a:schemeClr val="accent6"/>
          </a:effectRef>
          <a:fontRef idx="minor">
            <a:schemeClr val="dk1"/>
          </a:fontRef>
        </p:style>
        <p:txBody>
          <a:bodyPr vert="horz" lIns="45720" tIns="0" rIns="45720" bIns="0" rtlCol="0" anchor="ctr">
            <a:normAutofit/>
          </a:bodyPr>
          <a:lstStyle/>
          <a:p>
            <a:pPr lvl="0" algn="r" rtl="1" eaLnBrk="0" fontAlgn="base" hangingPunct="0">
              <a:spcBef>
                <a:spcPct val="0"/>
              </a:spcBef>
              <a:spcAft>
                <a:spcPct val="0"/>
              </a:spcAft>
              <a:buFontTx/>
              <a:buChar char="•"/>
            </a:pPr>
            <a:r>
              <a:rPr lang="ar-DZ" sz="2800" b="1" dirty="0" smtClean="0">
                <a:solidFill>
                  <a:schemeClr val="tx1"/>
                </a:solidFill>
                <a:latin typeface="Simplified Arabic" pitchFamily="18" charset="-78"/>
                <a:ea typeface="Calibri" pitchFamily="34" charset="0"/>
                <a:cs typeface="DTP Naskh 2" pitchFamily="2" charset="-78"/>
              </a:rPr>
              <a:t>قانون الوظيفة العامة</a:t>
            </a:r>
            <a:endParaRPr lang="fr-FR" sz="2800" b="1" dirty="0" smtClean="0">
              <a:solidFill>
                <a:schemeClr val="tx1"/>
              </a:solidFill>
              <a:latin typeface="Simplified Arabic" pitchFamily="18" charset="-78"/>
              <a:ea typeface="Calibri" pitchFamily="34" charset="0"/>
              <a:cs typeface="DTP Naskh 2" pitchFamily="2" charset="-78"/>
            </a:endParaRPr>
          </a:p>
          <a:p>
            <a:pPr lvl="0" algn="r" rtl="1" eaLnBrk="0" fontAlgn="base" hangingPunct="0">
              <a:spcBef>
                <a:spcPct val="0"/>
              </a:spcBef>
              <a:spcAft>
                <a:spcPct val="0"/>
              </a:spcAft>
              <a:buFontTx/>
              <a:buChar char="•"/>
            </a:pPr>
            <a:r>
              <a:rPr lang="ar-DZ" sz="2800" b="1" dirty="0" smtClean="0">
                <a:solidFill>
                  <a:schemeClr val="tx1"/>
                </a:solidFill>
                <a:latin typeface="Simplified Arabic" pitchFamily="18" charset="-78"/>
                <a:ea typeface="Calibri" pitchFamily="34" charset="0"/>
                <a:cs typeface="DTP Naskh 2" pitchFamily="2" charset="-78"/>
              </a:rPr>
              <a:t>قانون العلاقات الدولية</a:t>
            </a:r>
            <a:endParaRPr lang="fr-FR" sz="2800" b="1" dirty="0" smtClean="0">
              <a:solidFill>
                <a:schemeClr val="tx1"/>
              </a:solidFill>
              <a:latin typeface="Simplified Arabic" pitchFamily="18" charset="-78"/>
              <a:ea typeface="Calibri" pitchFamily="34" charset="0"/>
              <a:cs typeface="DTP Naskh 2" pitchFamily="2" charset="-78"/>
            </a:endParaRPr>
          </a:p>
          <a:p>
            <a:pPr lvl="0" algn="r" rtl="1" eaLnBrk="0" fontAlgn="base" hangingPunct="0">
              <a:spcBef>
                <a:spcPct val="0"/>
              </a:spcBef>
              <a:spcAft>
                <a:spcPct val="0"/>
              </a:spcAft>
              <a:buFontTx/>
              <a:buChar char="•"/>
            </a:pPr>
            <a:r>
              <a:rPr lang="ar-DZ" sz="2800" b="1" dirty="0" smtClean="0">
                <a:solidFill>
                  <a:schemeClr val="tx1"/>
                </a:solidFill>
                <a:latin typeface="Simplified Arabic" pitchFamily="18" charset="-78"/>
                <a:ea typeface="Calibri" pitchFamily="34" charset="0"/>
                <a:cs typeface="DTP Naskh 2" pitchFamily="2" charset="-78"/>
              </a:rPr>
              <a:t>مقارنة الأنظمة القانونية</a:t>
            </a:r>
            <a:endParaRPr lang="fr-FR" sz="2800" b="1" dirty="0" smtClean="0">
              <a:solidFill>
                <a:schemeClr val="tx1"/>
              </a:solidFill>
              <a:latin typeface="Simplified Arabic" pitchFamily="18" charset="-78"/>
              <a:ea typeface="Calibri" pitchFamily="34" charset="0"/>
              <a:cs typeface="DTP Naskh 2" pitchFamily="2" charset="-78"/>
            </a:endParaRPr>
          </a:p>
          <a:p>
            <a:pPr lvl="0" algn="r" rtl="1" eaLnBrk="0" fontAlgn="base" hangingPunct="0">
              <a:spcBef>
                <a:spcPct val="0"/>
              </a:spcBef>
              <a:spcAft>
                <a:spcPct val="0"/>
              </a:spcAft>
              <a:buFontTx/>
              <a:buChar char="•"/>
            </a:pPr>
            <a:r>
              <a:rPr lang="ar-DZ" sz="2800" b="1" dirty="0" smtClean="0">
                <a:solidFill>
                  <a:schemeClr val="tx1"/>
                </a:solidFill>
                <a:latin typeface="Simplified Arabic" pitchFamily="18" charset="-78"/>
                <a:ea typeface="Calibri" pitchFamily="34" charset="0"/>
                <a:cs typeface="DTP Naskh 2" pitchFamily="2" charset="-78"/>
              </a:rPr>
              <a:t> قانون البيئة والتنمية المستدامة</a:t>
            </a:r>
            <a:endParaRPr lang="fr-FR" sz="2800" b="1" dirty="0" smtClean="0">
              <a:solidFill>
                <a:schemeClr val="tx1"/>
              </a:solidFill>
              <a:latin typeface="Simplified Arabic" pitchFamily="18" charset="-78"/>
              <a:ea typeface="Calibri" pitchFamily="34" charset="0"/>
              <a:cs typeface="DTP Naskh 2" pitchFamily="2" charset="-78"/>
            </a:endParaRPr>
          </a:p>
          <a:p>
            <a:pPr lvl="0" algn="r" rtl="1" eaLnBrk="0" fontAlgn="base" hangingPunct="0">
              <a:spcBef>
                <a:spcPct val="0"/>
              </a:spcBef>
              <a:spcAft>
                <a:spcPct val="0"/>
              </a:spcAft>
              <a:buFontTx/>
              <a:buChar char="•"/>
            </a:pPr>
            <a:r>
              <a:rPr lang="ar-DZ" sz="2800" b="1" dirty="0" smtClean="0">
                <a:solidFill>
                  <a:schemeClr val="tx1"/>
                </a:solidFill>
                <a:latin typeface="Simplified Arabic" pitchFamily="18" charset="-78"/>
                <a:ea typeface="Calibri" pitchFamily="34" charset="0"/>
                <a:cs typeface="DTP Naskh 2" pitchFamily="2" charset="-78"/>
              </a:rPr>
              <a:t>القانون الدولي الإنساني</a:t>
            </a:r>
            <a:endParaRPr lang="fr-FR" sz="2800" b="1" dirty="0" smtClean="0">
              <a:solidFill>
                <a:schemeClr val="tx1"/>
              </a:solidFill>
              <a:latin typeface="Simplified Arabic" pitchFamily="18" charset="-78"/>
              <a:ea typeface="Calibri" pitchFamily="34" charset="0"/>
              <a:cs typeface="DTP Naskh 2" pitchFamily="2" charset="-78"/>
            </a:endParaRPr>
          </a:p>
          <a:p>
            <a:pPr lvl="0" algn="r" rtl="1" eaLnBrk="0" fontAlgn="base" hangingPunct="0">
              <a:spcBef>
                <a:spcPct val="0"/>
              </a:spcBef>
              <a:spcAft>
                <a:spcPct val="0"/>
              </a:spcAft>
              <a:buFontTx/>
              <a:buChar char="•"/>
            </a:pPr>
            <a:r>
              <a:rPr lang="ar-DZ" sz="2800" b="1" dirty="0" smtClean="0">
                <a:solidFill>
                  <a:schemeClr val="tx1"/>
                </a:solidFill>
                <a:latin typeface="Simplified Arabic" pitchFamily="18" charset="-78"/>
                <a:ea typeface="Calibri" pitchFamily="34" charset="0"/>
                <a:cs typeface="DTP Naskh 2" pitchFamily="2" charset="-78"/>
              </a:rPr>
              <a:t>المالية العامة</a:t>
            </a:r>
            <a:endParaRPr lang="fr-FR" sz="2800" b="1" dirty="0" smtClean="0">
              <a:solidFill>
                <a:schemeClr val="tx1"/>
              </a:solidFill>
              <a:latin typeface="Simplified Arabic" pitchFamily="18" charset="-78"/>
              <a:ea typeface="Calibri" pitchFamily="34" charset="0"/>
              <a:cs typeface="DTP Naskh 2" pitchFamily="2" charset="-78"/>
            </a:endParaRPr>
          </a:p>
          <a:p>
            <a:pPr lvl="0" algn="r" rtl="1" eaLnBrk="0" fontAlgn="base" hangingPunct="0">
              <a:spcBef>
                <a:spcPct val="0"/>
              </a:spcBef>
              <a:spcAft>
                <a:spcPct val="0"/>
              </a:spcAft>
              <a:buFontTx/>
              <a:buChar char="•"/>
            </a:pPr>
            <a:r>
              <a:rPr lang="ar-DZ" sz="2800" b="1" dirty="0" smtClean="0">
                <a:solidFill>
                  <a:schemeClr val="tx1"/>
                </a:solidFill>
                <a:latin typeface="Simplified Arabic" pitchFamily="18" charset="-78"/>
                <a:ea typeface="Calibri" pitchFamily="34" charset="0"/>
                <a:cs typeface="DTP Naskh 2" pitchFamily="2" charset="-78"/>
              </a:rPr>
              <a:t>لغة أجنبية</a:t>
            </a:r>
          </a:p>
          <a:p>
            <a:pPr lvl="0" algn="r" rtl="1" fontAlgn="base">
              <a:spcBef>
                <a:spcPct val="0"/>
              </a:spcBef>
              <a:spcAft>
                <a:spcPct val="0"/>
              </a:spcAft>
              <a:buFontTx/>
              <a:buChar char="•"/>
            </a:pPr>
            <a:r>
              <a:rPr lang="ar-DZ" sz="2800" b="1" dirty="0" smtClean="0">
                <a:solidFill>
                  <a:schemeClr val="tx1"/>
                </a:solidFill>
                <a:latin typeface="Simplified Arabic" pitchFamily="18" charset="-78"/>
                <a:ea typeface="Calibri" pitchFamily="34" charset="0"/>
                <a:cs typeface="DTP Naskh 2" pitchFamily="2" charset="-78"/>
              </a:rPr>
              <a:t>القرارات والعقود الإدارية</a:t>
            </a:r>
            <a:endParaRPr lang="fr-FR" sz="2800" b="1" dirty="0" smtClean="0">
              <a:solidFill>
                <a:schemeClr val="tx1"/>
              </a:solidFill>
              <a:latin typeface="Simplified Arabic" pitchFamily="18" charset="-78"/>
              <a:ea typeface="Calibri" pitchFamily="34" charset="0"/>
              <a:cs typeface="DTP Naskh 2" pitchFamily="2" charset="-78"/>
            </a:endParaRPr>
          </a:p>
        </p:txBody>
      </p:sp>
      <p:sp>
        <p:nvSpPr>
          <p:cNvPr id="6" name="Rectangle à coins arrondis 5"/>
          <p:cNvSpPr/>
          <p:nvPr/>
        </p:nvSpPr>
        <p:spPr>
          <a:xfrm>
            <a:off x="500034" y="2643182"/>
            <a:ext cx="3929090" cy="4000528"/>
          </a:xfrm>
          <a:prstGeom prst="roundRect">
            <a:avLst/>
          </a:prstGeom>
        </p:spPr>
        <p:style>
          <a:lnRef idx="1">
            <a:schemeClr val="accent6"/>
          </a:lnRef>
          <a:fillRef idx="2">
            <a:schemeClr val="accent6"/>
          </a:fillRef>
          <a:effectRef idx="1">
            <a:schemeClr val="accent6"/>
          </a:effectRef>
          <a:fontRef idx="minor">
            <a:schemeClr val="dk1"/>
          </a:fontRef>
        </p:style>
        <p:txBody>
          <a:bodyPr vert="horz" lIns="45720" tIns="0" rIns="45720" bIns="0" rtlCol="0" anchor="ctr">
            <a:noAutofit/>
          </a:bodyPr>
          <a:lstStyle/>
          <a:p>
            <a:pPr algn="r" rtl="1" fontAlgn="base">
              <a:spcBef>
                <a:spcPct val="0"/>
              </a:spcBef>
              <a:spcAft>
                <a:spcPct val="0"/>
              </a:spcAft>
              <a:buSzPct val="95000"/>
              <a:buFontTx/>
              <a:buChar char="•"/>
            </a:pPr>
            <a:r>
              <a:rPr lang="ar-DZ" sz="2800" b="1" dirty="0" smtClean="0">
                <a:solidFill>
                  <a:schemeClr val="tx1"/>
                </a:solidFill>
                <a:latin typeface="Simplified Arabic" pitchFamily="18" charset="-78"/>
                <a:ea typeface="Calibri" pitchFamily="34" charset="0"/>
                <a:cs typeface="DTP Naskh 2" pitchFamily="2" charset="-78"/>
              </a:rPr>
              <a:t>الحريات العامة</a:t>
            </a:r>
          </a:p>
          <a:p>
            <a:pPr algn="r" rtl="1" fontAlgn="base">
              <a:spcBef>
                <a:spcPct val="0"/>
              </a:spcBef>
              <a:spcAft>
                <a:spcPct val="0"/>
              </a:spcAft>
              <a:buSzPct val="95000"/>
              <a:buFontTx/>
              <a:buChar char="•"/>
            </a:pPr>
            <a:r>
              <a:rPr lang="ar-DZ" sz="2800" b="1" dirty="0" smtClean="0">
                <a:solidFill>
                  <a:schemeClr val="tx1"/>
                </a:solidFill>
                <a:latin typeface="Simplified Arabic" pitchFamily="18" charset="-78"/>
                <a:ea typeface="Calibri" pitchFamily="34" charset="0"/>
                <a:cs typeface="DTP Naskh 2" pitchFamily="2" charset="-78"/>
              </a:rPr>
              <a:t>القانون الاقتصادي العام</a:t>
            </a:r>
          </a:p>
          <a:p>
            <a:pPr algn="r" rtl="1" fontAlgn="base">
              <a:spcBef>
                <a:spcPct val="0"/>
              </a:spcBef>
              <a:spcAft>
                <a:spcPct val="0"/>
              </a:spcAft>
              <a:buSzPct val="95000"/>
              <a:buFontTx/>
              <a:buChar char="•"/>
            </a:pPr>
            <a:r>
              <a:rPr lang="ar-DZ" sz="2800" b="1" dirty="0" smtClean="0">
                <a:solidFill>
                  <a:schemeClr val="tx1"/>
                </a:solidFill>
                <a:latin typeface="Simplified Arabic" pitchFamily="18" charset="-78"/>
                <a:ea typeface="Calibri" pitchFamily="34" charset="0"/>
                <a:cs typeface="DTP Naskh 2" pitchFamily="2" charset="-78"/>
              </a:rPr>
              <a:t>قانون مكافحة الفساد</a:t>
            </a:r>
          </a:p>
          <a:p>
            <a:pPr algn="r" rtl="1" fontAlgn="base">
              <a:spcBef>
                <a:spcPct val="0"/>
              </a:spcBef>
              <a:spcAft>
                <a:spcPct val="0"/>
              </a:spcAft>
              <a:buSzPct val="95000"/>
              <a:buFontTx/>
              <a:buChar char="•"/>
            </a:pPr>
            <a:r>
              <a:rPr lang="ar-DZ" sz="2800" b="1" dirty="0" smtClean="0">
                <a:solidFill>
                  <a:schemeClr val="tx1"/>
                </a:solidFill>
                <a:latin typeface="Simplified Arabic" pitchFamily="18" charset="-78"/>
                <a:ea typeface="Calibri" pitchFamily="34" charset="0"/>
                <a:cs typeface="DTP Naskh 2" pitchFamily="2" charset="-78"/>
              </a:rPr>
              <a:t>القانون والقضاء الدولي الجنائي</a:t>
            </a:r>
          </a:p>
          <a:p>
            <a:pPr algn="r" rtl="1" fontAlgn="base">
              <a:spcBef>
                <a:spcPct val="0"/>
              </a:spcBef>
              <a:spcAft>
                <a:spcPct val="0"/>
              </a:spcAft>
              <a:buSzPct val="95000"/>
              <a:buFontTx/>
              <a:buChar char="•"/>
            </a:pPr>
            <a:r>
              <a:rPr lang="ar-DZ" sz="2800" b="1" dirty="0" smtClean="0">
                <a:solidFill>
                  <a:schemeClr val="tx1"/>
                </a:solidFill>
                <a:latin typeface="Simplified Arabic" pitchFamily="18" charset="-78"/>
                <a:ea typeface="Calibri" pitchFamily="34" charset="0"/>
                <a:cs typeface="DTP Naskh 2" pitchFamily="2" charset="-78"/>
              </a:rPr>
              <a:t>الملكية الفكرية</a:t>
            </a:r>
          </a:p>
          <a:p>
            <a:pPr algn="r" rtl="1" fontAlgn="base">
              <a:spcBef>
                <a:spcPct val="0"/>
              </a:spcBef>
              <a:spcAft>
                <a:spcPct val="0"/>
              </a:spcAft>
              <a:buSzPct val="95000"/>
              <a:buFontTx/>
              <a:buChar char="•"/>
            </a:pPr>
            <a:r>
              <a:rPr lang="ar-DZ" sz="2800" b="1" dirty="0" smtClean="0">
                <a:solidFill>
                  <a:schemeClr val="tx1"/>
                </a:solidFill>
                <a:latin typeface="Simplified Arabic" pitchFamily="18" charset="-78"/>
                <a:ea typeface="Calibri" pitchFamily="34" charset="0"/>
                <a:cs typeface="DTP Naskh 2" pitchFamily="2" charset="-78"/>
              </a:rPr>
              <a:t>لغة أجنبية</a:t>
            </a:r>
          </a:p>
          <a:p>
            <a:pPr algn="r" rtl="1" fontAlgn="base">
              <a:spcBef>
                <a:spcPct val="0"/>
              </a:spcBef>
              <a:spcAft>
                <a:spcPct val="0"/>
              </a:spcAft>
              <a:buSzPct val="95000"/>
              <a:buFontTx/>
              <a:buChar char="•"/>
            </a:pPr>
            <a:r>
              <a:rPr lang="ar-DZ" sz="2800" b="1" dirty="0" smtClean="0">
                <a:solidFill>
                  <a:schemeClr val="tx1"/>
                </a:solidFill>
                <a:latin typeface="Simplified Arabic" pitchFamily="18" charset="-78"/>
                <a:ea typeface="Calibri" pitchFamily="34" charset="0"/>
                <a:cs typeface="DTP Naskh 2" pitchFamily="2" charset="-78"/>
              </a:rPr>
              <a:t>المنازعات الإدارية</a:t>
            </a:r>
          </a:p>
          <a:p>
            <a:pPr algn="r" rtl="1" fontAlgn="base">
              <a:spcBef>
                <a:spcPct val="0"/>
              </a:spcBef>
              <a:spcAft>
                <a:spcPct val="0"/>
              </a:spcAft>
              <a:buSzPct val="95000"/>
              <a:buFontTx/>
              <a:buChar char="•"/>
            </a:pPr>
            <a:r>
              <a:rPr lang="ar-DZ" sz="2800" b="1" dirty="0" smtClean="0">
                <a:solidFill>
                  <a:schemeClr val="tx1"/>
                </a:solidFill>
                <a:latin typeface="Simplified Arabic" pitchFamily="18" charset="-78"/>
                <a:ea typeface="Calibri" pitchFamily="34" charset="0"/>
                <a:cs typeface="DTP Naskh 2" pitchFamily="2" charset="-78"/>
              </a:rPr>
              <a:t>ملتقى</a:t>
            </a:r>
          </a:p>
        </p:txBody>
      </p:sp>
    </p:spTree>
  </p:cSld>
  <p:clrMapOvr>
    <a:masterClrMapping/>
  </p:clrMapOvr>
  <p:transition spd="slow" advClick="0" advTm="10000">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2000"/>
                                        <p:tgtEl>
                                          <p:spTgt spid="3">
                                            <p:bg/>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2000"/>
                                        <p:tgtEl>
                                          <p:spTgt spid="3">
                                            <p:txEl>
                                              <p:pRg st="0" end="0"/>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fade">
                                      <p:cBhvr>
                                        <p:cTn id="23" dur="2000"/>
                                        <p:tgtEl>
                                          <p:spTgt spid="5">
                                            <p:bg/>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Effect transition="in" filter="fade">
                                      <p:cBhvr>
                                        <p:cTn id="28" dur="2000"/>
                                        <p:tgtEl>
                                          <p:spTgt spid="5">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animEffect transition="in" filter="fade">
                                      <p:cBhvr>
                                        <p:cTn id="33" dur="2000"/>
                                        <p:tgtEl>
                                          <p:spTgt spid="5">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5">
                                            <p:txEl>
                                              <p:pRg st="2" end="2"/>
                                            </p:txEl>
                                          </p:spTgt>
                                        </p:tgtEl>
                                        <p:attrNameLst>
                                          <p:attrName>style.visibility</p:attrName>
                                        </p:attrNameLst>
                                      </p:cBhvr>
                                      <p:to>
                                        <p:strVal val="visible"/>
                                      </p:to>
                                    </p:set>
                                    <p:animEffect transition="in" filter="fade">
                                      <p:cBhvr>
                                        <p:cTn id="38" dur="2000"/>
                                        <p:tgtEl>
                                          <p:spTgt spid="5">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5">
                                            <p:txEl>
                                              <p:pRg st="3" end="3"/>
                                            </p:txEl>
                                          </p:spTgt>
                                        </p:tgtEl>
                                        <p:attrNameLst>
                                          <p:attrName>style.visibility</p:attrName>
                                        </p:attrNameLst>
                                      </p:cBhvr>
                                      <p:to>
                                        <p:strVal val="visible"/>
                                      </p:to>
                                    </p:set>
                                    <p:animEffect transition="in" filter="fade">
                                      <p:cBhvr>
                                        <p:cTn id="43" dur="2000"/>
                                        <p:tgtEl>
                                          <p:spTgt spid="5">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5">
                                            <p:txEl>
                                              <p:pRg st="4" end="4"/>
                                            </p:txEl>
                                          </p:spTgt>
                                        </p:tgtEl>
                                        <p:attrNameLst>
                                          <p:attrName>style.visibility</p:attrName>
                                        </p:attrNameLst>
                                      </p:cBhvr>
                                      <p:to>
                                        <p:strVal val="visible"/>
                                      </p:to>
                                    </p:set>
                                    <p:animEffect transition="in" filter="fade">
                                      <p:cBhvr>
                                        <p:cTn id="48" dur="2000"/>
                                        <p:tgtEl>
                                          <p:spTgt spid="5">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5">
                                            <p:txEl>
                                              <p:pRg st="5" end="5"/>
                                            </p:txEl>
                                          </p:spTgt>
                                        </p:tgtEl>
                                        <p:attrNameLst>
                                          <p:attrName>style.visibility</p:attrName>
                                        </p:attrNameLst>
                                      </p:cBhvr>
                                      <p:to>
                                        <p:strVal val="visible"/>
                                      </p:to>
                                    </p:set>
                                    <p:animEffect transition="in" filter="fade">
                                      <p:cBhvr>
                                        <p:cTn id="53" dur="2000"/>
                                        <p:tgtEl>
                                          <p:spTgt spid="5">
                                            <p:txEl>
                                              <p:pRg st="5" end="5"/>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5">
                                            <p:txEl>
                                              <p:pRg st="6" end="6"/>
                                            </p:txEl>
                                          </p:spTgt>
                                        </p:tgtEl>
                                        <p:attrNameLst>
                                          <p:attrName>style.visibility</p:attrName>
                                        </p:attrNameLst>
                                      </p:cBhvr>
                                      <p:to>
                                        <p:strVal val="visible"/>
                                      </p:to>
                                    </p:set>
                                    <p:animEffect transition="in" filter="fade">
                                      <p:cBhvr>
                                        <p:cTn id="58" dur="2000"/>
                                        <p:tgtEl>
                                          <p:spTgt spid="5">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5">
                                            <p:txEl>
                                              <p:pRg st="7" end="7"/>
                                            </p:txEl>
                                          </p:spTgt>
                                        </p:tgtEl>
                                        <p:attrNameLst>
                                          <p:attrName>style.visibility</p:attrName>
                                        </p:attrNameLst>
                                      </p:cBhvr>
                                      <p:to>
                                        <p:strVal val="visible"/>
                                      </p:to>
                                    </p:set>
                                    <p:animEffect transition="in" filter="fade">
                                      <p:cBhvr>
                                        <p:cTn id="63" dur="2000"/>
                                        <p:tgtEl>
                                          <p:spTgt spid="5">
                                            <p:txEl>
                                              <p:pRg st="7" end="7"/>
                                            </p:txEl>
                                          </p:spTgt>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4">
                                            <p:bg/>
                                          </p:spTgt>
                                        </p:tgtEl>
                                        <p:attrNameLst>
                                          <p:attrName>style.visibility</p:attrName>
                                        </p:attrNameLst>
                                      </p:cBhvr>
                                      <p:to>
                                        <p:strVal val="visible"/>
                                      </p:to>
                                    </p:set>
                                    <p:animEffect transition="in" filter="fade">
                                      <p:cBhvr>
                                        <p:cTn id="66" dur="2000"/>
                                        <p:tgtEl>
                                          <p:spTgt spid="4">
                                            <p:bg/>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4">
                                            <p:txEl>
                                              <p:pRg st="0" end="0"/>
                                            </p:txEl>
                                          </p:spTgt>
                                        </p:tgtEl>
                                        <p:attrNameLst>
                                          <p:attrName>style.visibility</p:attrName>
                                        </p:attrNameLst>
                                      </p:cBhvr>
                                      <p:to>
                                        <p:strVal val="visible"/>
                                      </p:to>
                                    </p:set>
                                    <p:animEffect transition="in" filter="fade">
                                      <p:cBhvr>
                                        <p:cTn id="71" dur="2000"/>
                                        <p:tgtEl>
                                          <p:spTgt spid="4">
                                            <p:txEl>
                                              <p:pRg st="0" end="0"/>
                                            </p:txEl>
                                          </p:spTgt>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6">
                                            <p:bg/>
                                          </p:spTgt>
                                        </p:tgtEl>
                                        <p:attrNameLst>
                                          <p:attrName>style.visibility</p:attrName>
                                        </p:attrNameLst>
                                      </p:cBhvr>
                                      <p:to>
                                        <p:strVal val="visible"/>
                                      </p:to>
                                    </p:set>
                                    <p:animEffect transition="in" filter="fade">
                                      <p:cBhvr>
                                        <p:cTn id="74" dur="2000"/>
                                        <p:tgtEl>
                                          <p:spTgt spid="6">
                                            <p:bg/>
                                          </p:spTgt>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6">
                                            <p:txEl>
                                              <p:pRg st="0" end="0"/>
                                            </p:txEl>
                                          </p:spTgt>
                                        </p:tgtEl>
                                        <p:attrNameLst>
                                          <p:attrName>style.visibility</p:attrName>
                                        </p:attrNameLst>
                                      </p:cBhvr>
                                      <p:to>
                                        <p:strVal val="visible"/>
                                      </p:to>
                                    </p:set>
                                    <p:animEffect transition="in" filter="fade">
                                      <p:cBhvr>
                                        <p:cTn id="79" dur="2000"/>
                                        <p:tgtEl>
                                          <p:spTgt spid="6">
                                            <p:txEl>
                                              <p:pRg st="0" end="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6">
                                            <p:txEl>
                                              <p:pRg st="1" end="1"/>
                                            </p:txEl>
                                          </p:spTgt>
                                        </p:tgtEl>
                                        <p:attrNameLst>
                                          <p:attrName>style.visibility</p:attrName>
                                        </p:attrNameLst>
                                      </p:cBhvr>
                                      <p:to>
                                        <p:strVal val="visible"/>
                                      </p:to>
                                    </p:set>
                                    <p:animEffect transition="in" filter="fade">
                                      <p:cBhvr>
                                        <p:cTn id="84" dur="2000"/>
                                        <p:tgtEl>
                                          <p:spTgt spid="6">
                                            <p:txEl>
                                              <p:pRg st="1" end="1"/>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6">
                                            <p:txEl>
                                              <p:pRg st="2" end="2"/>
                                            </p:txEl>
                                          </p:spTgt>
                                        </p:tgtEl>
                                        <p:attrNameLst>
                                          <p:attrName>style.visibility</p:attrName>
                                        </p:attrNameLst>
                                      </p:cBhvr>
                                      <p:to>
                                        <p:strVal val="visible"/>
                                      </p:to>
                                    </p:set>
                                    <p:animEffect transition="in" filter="fade">
                                      <p:cBhvr>
                                        <p:cTn id="89" dur="2000"/>
                                        <p:tgtEl>
                                          <p:spTgt spid="6">
                                            <p:txEl>
                                              <p:pRg st="2" end="2"/>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6">
                                            <p:txEl>
                                              <p:pRg st="3" end="3"/>
                                            </p:txEl>
                                          </p:spTgt>
                                        </p:tgtEl>
                                        <p:attrNameLst>
                                          <p:attrName>style.visibility</p:attrName>
                                        </p:attrNameLst>
                                      </p:cBhvr>
                                      <p:to>
                                        <p:strVal val="visible"/>
                                      </p:to>
                                    </p:set>
                                    <p:animEffect transition="in" filter="fade">
                                      <p:cBhvr>
                                        <p:cTn id="94" dur="2000"/>
                                        <p:tgtEl>
                                          <p:spTgt spid="6">
                                            <p:txEl>
                                              <p:pRg st="3" end="3"/>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6">
                                            <p:txEl>
                                              <p:pRg st="4" end="4"/>
                                            </p:txEl>
                                          </p:spTgt>
                                        </p:tgtEl>
                                        <p:attrNameLst>
                                          <p:attrName>style.visibility</p:attrName>
                                        </p:attrNameLst>
                                      </p:cBhvr>
                                      <p:to>
                                        <p:strVal val="visible"/>
                                      </p:to>
                                    </p:set>
                                    <p:animEffect transition="in" filter="fade">
                                      <p:cBhvr>
                                        <p:cTn id="99" dur="2000"/>
                                        <p:tgtEl>
                                          <p:spTgt spid="6">
                                            <p:txEl>
                                              <p:pRg st="4" end="4"/>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6">
                                            <p:txEl>
                                              <p:pRg st="5" end="5"/>
                                            </p:txEl>
                                          </p:spTgt>
                                        </p:tgtEl>
                                        <p:attrNameLst>
                                          <p:attrName>style.visibility</p:attrName>
                                        </p:attrNameLst>
                                      </p:cBhvr>
                                      <p:to>
                                        <p:strVal val="visible"/>
                                      </p:to>
                                    </p:set>
                                    <p:animEffect transition="in" filter="fade">
                                      <p:cBhvr>
                                        <p:cTn id="104" dur="2000"/>
                                        <p:tgtEl>
                                          <p:spTgt spid="6">
                                            <p:txEl>
                                              <p:pRg st="5" end="5"/>
                                            </p:txEl>
                                          </p:spTgt>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grpId="0" nodeType="clickEffect">
                                  <p:stCondLst>
                                    <p:cond delay="0"/>
                                  </p:stCondLst>
                                  <p:childTnLst>
                                    <p:set>
                                      <p:cBhvr>
                                        <p:cTn id="108" dur="1" fill="hold">
                                          <p:stCondLst>
                                            <p:cond delay="0"/>
                                          </p:stCondLst>
                                        </p:cTn>
                                        <p:tgtEl>
                                          <p:spTgt spid="6">
                                            <p:txEl>
                                              <p:pRg st="6" end="6"/>
                                            </p:txEl>
                                          </p:spTgt>
                                        </p:tgtEl>
                                        <p:attrNameLst>
                                          <p:attrName>style.visibility</p:attrName>
                                        </p:attrNameLst>
                                      </p:cBhvr>
                                      <p:to>
                                        <p:strVal val="visible"/>
                                      </p:to>
                                    </p:set>
                                    <p:animEffect transition="in" filter="fade">
                                      <p:cBhvr>
                                        <p:cTn id="109" dur="2000"/>
                                        <p:tgtEl>
                                          <p:spTgt spid="6">
                                            <p:txEl>
                                              <p:pRg st="6" end="6"/>
                                            </p:txEl>
                                          </p:spTgt>
                                        </p:tgtEl>
                                      </p:cBhvr>
                                    </p:animEffect>
                                  </p:childTnLst>
                                </p:cTn>
                              </p:par>
                            </p:childTnLst>
                          </p:cTn>
                        </p:par>
                      </p:childTnLst>
                    </p:cTn>
                  </p:par>
                  <p:par>
                    <p:cTn id="110" fill="hold">
                      <p:stCondLst>
                        <p:cond delay="indefinite"/>
                      </p:stCondLst>
                      <p:childTnLst>
                        <p:par>
                          <p:cTn id="111" fill="hold">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6">
                                            <p:txEl>
                                              <p:pRg st="7" end="7"/>
                                            </p:txEl>
                                          </p:spTgt>
                                        </p:tgtEl>
                                        <p:attrNameLst>
                                          <p:attrName>style.visibility</p:attrName>
                                        </p:attrNameLst>
                                      </p:cBhvr>
                                      <p:to>
                                        <p:strVal val="visible"/>
                                      </p:to>
                                    </p:set>
                                    <p:animEffect transition="in" filter="fade">
                                      <p:cBhvr>
                                        <p:cTn id="114" dur="20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build="p" animBg="1"/>
      <p:bldP spid="4" grpId="0" build="p" animBg="1"/>
      <p:bldP spid="5" grpId="0" build="p" animBg="1"/>
      <p:bldP spid="6"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nsées 1"/>
          <p:cNvSpPr/>
          <p:nvPr/>
        </p:nvSpPr>
        <p:spPr>
          <a:xfrm>
            <a:off x="971600" y="1052736"/>
            <a:ext cx="6552728" cy="3888432"/>
          </a:xfrm>
          <a:prstGeom prst="cloudCallout">
            <a:avLst/>
          </a:prstGeom>
        </p:spPr>
        <p:style>
          <a:lnRef idx="1">
            <a:schemeClr val="accent6"/>
          </a:lnRef>
          <a:fillRef idx="2">
            <a:schemeClr val="accent6"/>
          </a:fillRef>
          <a:effectRef idx="1">
            <a:schemeClr val="accent6"/>
          </a:effectRef>
          <a:fontRef idx="minor">
            <a:schemeClr val="dk1"/>
          </a:fontRef>
        </p:style>
        <p:txBody>
          <a:bodyPr rtlCol="0" anchor="ctr"/>
          <a:lstStyle/>
          <a:p>
            <a:pPr indent="-274320" algn="ctr" rtl="1">
              <a:spcBef>
                <a:spcPct val="20000"/>
              </a:spcBef>
              <a:buClr>
                <a:schemeClr val="accent3"/>
              </a:buClr>
              <a:buSzPct val="95000"/>
              <a:defRPr/>
            </a:pPr>
            <a:r>
              <a:rPr lang="ar-DZ" sz="4400" b="1" dirty="0" smtClean="0">
                <a:solidFill>
                  <a:schemeClr val="tx1"/>
                </a:solidFill>
                <a:latin typeface="(A) Arslan Wessam B" pitchFamily="66" charset="-78"/>
                <a:ea typeface="Calibri" pitchFamily="34" charset="0"/>
                <a:cs typeface="(A) Arslan Wessam B" pitchFamily="66" charset="-78"/>
              </a:rPr>
              <a:t>كما تقترح الكلية تخصصات متنوعة لمواصلة التكوين في الماستر في شعبة الحقوق</a:t>
            </a:r>
            <a:endParaRPr lang="fr-FR" sz="4400" b="1" dirty="0">
              <a:solidFill>
                <a:schemeClr val="tx1"/>
              </a:solidFill>
              <a:latin typeface="(A) Arslan Wessam B" pitchFamily="66" charset="-78"/>
              <a:ea typeface="Calibri" pitchFamily="34" charset="0"/>
              <a:cs typeface="(A) Arslan Wessam B" pitchFamily="66" charset="-78"/>
            </a:endParaRPr>
          </a:p>
        </p:txBody>
      </p:sp>
    </p:spTree>
  </p:cSld>
  <p:clrMapOvr>
    <a:masterClrMapping/>
  </p:clrMapOvr>
  <p:transition spd="slow" advClick="0" advTm="7000">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95536" y="332656"/>
            <a:ext cx="8305800" cy="1296144"/>
          </a:xfrm>
        </p:spPr>
        <p:txBody>
          <a:bodyPr>
            <a:normAutofit/>
          </a:bodyPr>
          <a:lstStyle/>
          <a:p>
            <a:pPr algn="just" rtl="1"/>
            <a:r>
              <a:rPr lang="ar-DZ" b="1" dirty="0" smtClean="0">
                <a:latin typeface="(A) Arslan Wessam B" pitchFamily="66" charset="-78"/>
                <a:cs typeface="(A) Arslan Wessam B" pitchFamily="66" charset="-78"/>
              </a:rPr>
              <a:t>	</a:t>
            </a:r>
            <a:r>
              <a:rPr lang="ar-DZ" sz="4400" b="1" dirty="0" smtClean="0">
                <a:solidFill>
                  <a:schemeClr val="tx1"/>
                </a:solidFill>
                <a:latin typeface="(A) Arslan Wessam B" pitchFamily="66" charset="-78"/>
                <a:ea typeface="Calibri" pitchFamily="34" charset="0"/>
                <a:cs typeface="(A) Arslan Wessam B" pitchFamily="66" charset="-78"/>
              </a:rPr>
              <a:t>تتكون تخصصات الماستر قانون خاص من:</a:t>
            </a:r>
            <a:endParaRPr lang="fr-FR" sz="4400" b="1" dirty="0">
              <a:solidFill>
                <a:schemeClr val="tx1"/>
              </a:solidFill>
              <a:latin typeface="(A) Arslan Wessam B" pitchFamily="66" charset="-78"/>
              <a:ea typeface="Calibri" pitchFamily="34" charset="0"/>
              <a:cs typeface="(A) Arslan Wessam B" pitchFamily="66" charset="-78"/>
            </a:endParaRPr>
          </a:p>
        </p:txBody>
      </p:sp>
      <p:sp>
        <p:nvSpPr>
          <p:cNvPr id="3" name="Flèche courbée vers la gauche 2"/>
          <p:cNvSpPr/>
          <p:nvPr/>
        </p:nvSpPr>
        <p:spPr>
          <a:xfrm>
            <a:off x="6372200" y="2204864"/>
            <a:ext cx="576064" cy="720080"/>
          </a:xfrm>
          <a:prstGeom prst="curvedLef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solidFill>
                <a:schemeClr val="tx1"/>
              </a:solidFill>
            </a:endParaRPr>
          </a:p>
        </p:txBody>
      </p:sp>
      <p:sp>
        <p:nvSpPr>
          <p:cNvPr id="4" name="Flèche courbée vers la gauche 3"/>
          <p:cNvSpPr/>
          <p:nvPr/>
        </p:nvSpPr>
        <p:spPr>
          <a:xfrm>
            <a:off x="5724128" y="3356992"/>
            <a:ext cx="576064" cy="720080"/>
          </a:xfrm>
          <a:prstGeom prst="curvedLef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solidFill>
                <a:schemeClr val="tx1"/>
              </a:solidFill>
            </a:endParaRPr>
          </a:p>
        </p:txBody>
      </p:sp>
      <p:sp>
        <p:nvSpPr>
          <p:cNvPr id="5" name="Flèche courbée vers la gauche 4"/>
          <p:cNvSpPr/>
          <p:nvPr/>
        </p:nvSpPr>
        <p:spPr>
          <a:xfrm>
            <a:off x="5004048" y="4365104"/>
            <a:ext cx="576064" cy="720080"/>
          </a:xfrm>
          <a:prstGeom prst="curvedLef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solidFill>
                <a:schemeClr val="tx1"/>
              </a:solidFill>
            </a:endParaRPr>
          </a:p>
        </p:txBody>
      </p:sp>
      <p:sp>
        <p:nvSpPr>
          <p:cNvPr id="6" name="Flèche courbée vers la gauche 5"/>
          <p:cNvSpPr/>
          <p:nvPr/>
        </p:nvSpPr>
        <p:spPr>
          <a:xfrm>
            <a:off x="4499992" y="5517232"/>
            <a:ext cx="576064" cy="720080"/>
          </a:xfrm>
          <a:prstGeom prst="curvedLef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solidFill>
                <a:schemeClr val="tx1"/>
              </a:solidFill>
            </a:endParaRPr>
          </a:p>
        </p:txBody>
      </p:sp>
      <p:sp>
        <p:nvSpPr>
          <p:cNvPr id="7" name="Rectangle à coins arrondis 6"/>
          <p:cNvSpPr/>
          <p:nvPr/>
        </p:nvSpPr>
        <p:spPr>
          <a:xfrm>
            <a:off x="2267744" y="2132856"/>
            <a:ext cx="3456384" cy="864096"/>
          </a:xfrm>
          <a:prstGeom prst="roundRect">
            <a:avLst/>
          </a:prstGeom>
        </p:spPr>
        <p:style>
          <a:lnRef idx="1">
            <a:schemeClr val="accent6"/>
          </a:lnRef>
          <a:fillRef idx="2">
            <a:schemeClr val="accent6"/>
          </a:fillRef>
          <a:effectRef idx="1">
            <a:schemeClr val="accent6"/>
          </a:effectRef>
          <a:fontRef idx="minor">
            <a:schemeClr val="dk1"/>
          </a:fontRef>
        </p:style>
        <p:txBody>
          <a:bodyPr vert="horz" lIns="45720" tIns="0" rIns="45720" bIns="0" rtlCol="0" anchor="ctr">
            <a:normAutofit fontScale="62500" lnSpcReduction="20000"/>
          </a:bodyPr>
          <a:lstStyle/>
          <a:p>
            <a:pPr algn="ctr" rtl="1">
              <a:spcBef>
                <a:spcPct val="20000"/>
              </a:spcBef>
              <a:buClr>
                <a:schemeClr val="accent3"/>
              </a:buClr>
              <a:buSzPct val="95000"/>
              <a:defRPr/>
            </a:pPr>
            <a:r>
              <a:rPr lang="ar-DZ" sz="4800" b="1" dirty="0" smtClean="0">
                <a:solidFill>
                  <a:schemeClr val="tx1"/>
                </a:solidFill>
                <a:latin typeface="Aldhabi" panose="01000000000000000000" pitchFamily="2" charset="-78"/>
                <a:ea typeface="Calibri" pitchFamily="34" charset="0"/>
                <a:cs typeface="Aldhabi" panose="01000000000000000000" pitchFamily="2" charset="-78"/>
              </a:rPr>
              <a:t>قانــون القضــائي</a:t>
            </a:r>
            <a:endParaRPr lang="fr-FR" sz="4800" b="1" dirty="0">
              <a:solidFill>
                <a:schemeClr val="tx1"/>
              </a:solidFill>
              <a:latin typeface="Aldhabi" panose="01000000000000000000" pitchFamily="2" charset="-78"/>
              <a:ea typeface="Calibri" pitchFamily="34" charset="0"/>
              <a:cs typeface="Aldhabi" panose="01000000000000000000" pitchFamily="2" charset="-78"/>
            </a:endParaRPr>
          </a:p>
        </p:txBody>
      </p:sp>
      <p:sp>
        <p:nvSpPr>
          <p:cNvPr id="8" name="Rectangle à coins arrondis 7"/>
          <p:cNvSpPr/>
          <p:nvPr/>
        </p:nvSpPr>
        <p:spPr>
          <a:xfrm>
            <a:off x="1763688" y="3212976"/>
            <a:ext cx="3456384" cy="864096"/>
          </a:xfrm>
          <a:prstGeom prst="roundRect">
            <a:avLst/>
          </a:prstGeom>
        </p:spPr>
        <p:style>
          <a:lnRef idx="1">
            <a:schemeClr val="accent6"/>
          </a:lnRef>
          <a:fillRef idx="2">
            <a:schemeClr val="accent6"/>
          </a:fillRef>
          <a:effectRef idx="1">
            <a:schemeClr val="accent6"/>
          </a:effectRef>
          <a:fontRef idx="minor">
            <a:schemeClr val="dk1"/>
          </a:fontRef>
        </p:style>
        <p:txBody>
          <a:bodyPr vert="horz" lIns="45720" tIns="0" rIns="45720" bIns="0" rtlCol="0" anchor="ctr">
            <a:normAutofit fontScale="62500" lnSpcReduction="20000"/>
          </a:bodyPr>
          <a:lstStyle/>
          <a:p>
            <a:pPr algn="ctr" rtl="1">
              <a:spcBef>
                <a:spcPct val="20000"/>
              </a:spcBef>
              <a:buClr>
                <a:schemeClr val="accent3"/>
              </a:buClr>
              <a:buSzPct val="95000"/>
              <a:defRPr/>
            </a:pPr>
            <a:r>
              <a:rPr lang="ar-DZ" sz="4800" b="1" dirty="0" smtClean="0">
                <a:solidFill>
                  <a:schemeClr val="tx1"/>
                </a:solidFill>
                <a:latin typeface="Aldhabi" panose="01000000000000000000" pitchFamily="2" charset="-78"/>
                <a:ea typeface="Calibri" pitchFamily="34" charset="0"/>
                <a:cs typeface="Aldhabi" panose="01000000000000000000" pitchFamily="2" charset="-78"/>
              </a:rPr>
              <a:t>القانـــون الخـــاص</a:t>
            </a:r>
            <a:endParaRPr lang="fr-FR" sz="4800" b="1" dirty="0">
              <a:solidFill>
                <a:schemeClr val="tx1"/>
              </a:solidFill>
              <a:latin typeface="Aldhabi" panose="01000000000000000000" pitchFamily="2" charset="-78"/>
              <a:ea typeface="Calibri" pitchFamily="34" charset="0"/>
              <a:cs typeface="Aldhabi" panose="01000000000000000000" pitchFamily="2" charset="-78"/>
            </a:endParaRPr>
          </a:p>
        </p:txBody>
      </p:sp>
      <p:sp>
        <p:nvSpPr>
          <p:cNvPr id="9" name="Rectangle à coins arrondis 8"/>
          <p:cNvSpPr/>
          <p:nvPr/>
        </p:nvSpPr>
        <p:spPr>
          <a:xfrm>
            <a:off x="539552" y="4293096"/>
            <a:ext cx="4104456" cy="864096"/>
          </a:xfrm>
          <a:prstGeom prst="roundRect">
            <a:avLst/>
          </a:prstGeom>
        </p:spPr>
        <p:style>
          <a:lnRef idx="1">
            <a:schemeClr val="accent6"/>
          </a:lnRef>
          <a:fillRef idx="2">
            <a:schemeClr val="accent6"/>
          </a:fillRef>
          <a:effectRef idx="1">
            <a:schemeClr val="accent6"/>
          </a:effectRef>
          <a:fontRef idx="minor">
            <a:schemeClr val="dk1"/>
          </a:fontRef>
        </p:style>
        <p:txBody>
          <a:bodyPr vert="horz" lIns="45720" tIns="0" rIns="45720" bIns="0" rtlCol="0" anchor="ctr">
            <a:normAutofit fontScale="62500" lnSpcReduction="20000"/>
          </a:bodyPr>
          <a:lstStyle/>
          <a:p>
            <a:pPr algn="ctr" rtl="1">
              <a:spcBef>
                <a:spcPct val="20000"/>
              </a:spcBef>
              <a:buClr>
                <a:schemeClr val="accent3"/>
              </a:buClr>
              <a:buSzPct val="95000"/>
              <a:defRPr/>
            </a:pPr>
            <a:r>
              <a:rPr lang="ar-DZ" sz="4800" b="1" dirty="0">
                <a:solidFill>
                  <a:schemeClr val="tx1"/>
                </a:solidFill>
                <a:latin typeface="Aldhabi" panose="01000000000000000000" pitchFamily="2" charset="-78"/>
                <a:ea typeface="Calibri" pitchFamily="34" charset="0"/>
                <a:cs typeface="Aldhabi" panose="01000000000000000000" pitchFamily="2" charset="-78"/>
              </a:rPr>
              <a:t>قانون </a:t>
            </a:r>
            <a:r>
              <a:rPr lang="ar-DZ" sz="4800" b="1" dirty="0" smtClean="0">
                <a:solidFill>
                  <a:schemeClr val="tx1"/>
                </a:solidFill>
                <a:latin typeface="Aldhabi" panose="01000000000000000000" pitchFamily="2" charset="-78"/>
                <a:ea typeface="Calibri" pitchFamily="34" charset="0"/>
                <a:cs typeface="Aldhabi" panose="01000000000000000000" pitchFamily="2" charset="-78"/>
              </a:rPr>
              <a:t>البـحري والنقـــل</a:t>
            </a:r>
            <a:endParaRPr lang="fr-FR" sz="4800" b="1" dirty="0">
              <a:solidFill>
                <a:schemeClr val="tx1"/>
              </a:solidFill>
              <a:latin typeface="Aldhabi" panose="01000000000000000000" pitchFamily="2" charset="-78"/>
              <a:ea typeface="Calibri" pitchFamily="34" charset="0"/>
              <a:cs typeface="Aldhabi" panose="01000000000000000000" pitchFamily="2" charset="-78"/>
            </a:endParaRPr>
          </a:p>
        </p:txBody>
      </p:sp>
      <p:sp>
        <p:nvSpPr>
          <p:cNvPr id="10" name="Rectangle à coins arrondis 9"/>
          <p:cNvSpPr/>
          <p:nvPr/>
        </p:nvSpPr>
        <p:spPr>
          <a:xfrm>
            <a:off x="611560" y="5445224"/>
            <a:ext cx="3456384" cy="864096"/>
          </a:xfrm>
          <a:prstGeom prst="roundRect">
            <a:avLst/>
          </a:prstGeom>
        </p:spPr>
        <p:style>
          <a:lnRef idx="1">
            <a:schemeClr val="accent6"/>
          </a:lnRef>
          <a:fillRef idx="2">
            <a:schemeClr val="accent6"/>
          </a:fillRef>
          <a:effectRef idx="1">
            <a:schemeClr val="accent6"/>
          </a:effectRef>
          <a:fontRef idx="minor">
            <a:schemeClr val="dk1"/>
          </a:fontRef>
        </p:style>
        <p:txBody>
          <a:bodyPr vert="horz" lIns="45720" tIns="0" rIns="45720" bIns="0" rtlCol="0" anchor="ctr">
            <a:normAutofit fontScale="70000" lnSpcReduction="20000"/>
          </a:bodyPr>
          <a:lstStyle/>
          <a:p>
            <a:pPr algn="ctr" rtl="1">
              <a:spcBef>
                <a:spcPct val="20000"/>
              </a:spcBef>
              <a:buClr>
                <a:schemeClr val="accent3"/>
              </a:buClr>
              <a:buSzPct val="95000"/>
              <a:defRPr/>
            </a:pPr>
            <a:r>
              <a:rPr lang="ar-DZ" sz="4800" b="1" dirty="0" smtClean="0">
                <a:solidFill>
                  <a:schemeClr val="tx1"/>
                </a:solidFill>
                <a:latin typeface="Aldhabi" panose="01000000000000000000" pitchFamily="2" charset="-78"/>
                <a:ea typeface="Calibri" pitchFamily="34" charset="0"/>
                <a:cs typeface="Aldhabi" panose="01000000000000000000" pitchFamily="2" charset="-78"/>
              </a:rPr>
              <a:t>قانــون الأعمـــال</a:t>
            </a:r>
            <a:endParaRPr lang="fr-FR" sz="4800" b="1" dirty="0">
              <a:solidFill>
                <a:schemeClr val="tx1"/>
              </a:solidFill>
              <a:latin typeface="Aldhabi" panose="01000000000000000000" pitchFamily="2" charset="-78"/>
              <a:ea typeface="Calibri" pitchFamily="34" charset="0"/>
              <a:cs typeface="Aldhabi" panose="01000000000000000000" pitchFamily="2" charset="-78"/>
            </a:endParaRPr>
          </a:p>
        </p:txBody>
      </p:sp>
    </p:spTree>
  </p:cSld>
  <p:clrMapOvr>
    <a:overrideClrMapping bg1="lt1" tx1="dk1" bg2="lt2" tx2="dk2" accent1="accent1" accent2="accent2" accent3="accent3" accent4="accent4" accent5="accent5" accent6="accent6" hlink="hlink" folHlink="folHlink"/>
  </p:clrMapOvr>
  <p:transition spd="slow" advClick="0" advTm="7000">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2000"/>
                                        <p:tgtEl>
                                          <p:spTgt spid="7">
                                            <p:bg/>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2000"/>
                                        <p:tgtEl>
                                          <p:spTgt spid="7">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8">
                                            <p:bg/>
                                          </p:spTgt>
                                        </p:tgtEl>
                                        <p:attrNameLst>
                                          <p:attrName>style.visibility</p:attrName>
                                        </p:attrNameLst>
                                      </p:cBhvr>
                                      <p:to>
                                        <p:strVal val="visible"/>
                                      </p:to>
                                    </p:set>
                                    <p:animEffect transition="in" filter="fade">
                                      <p:cBhvr>
                                        <p:cTn id="14" dur="2000"/>
                                        <p:tgtEl>
                                          <p:spTgt spid="8">
                                            <p:bg/>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2000"/>
                                        <p:tgtEl>
                                          <p:spTgt spid="8">
                                            <p:txEl>
                                              <p:pRg st="0" end="0"/>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bg/>
                                          </p:spTgt>
                                        </p:tgtEl>
                                        <p:attrNameLst>
                                          <p:attrName>style.visibility</p:attrName>
                                        </p:attrNameLst>
                                      </p:cBhvr>
                                      <p:to>
                                        <p:strVal val="visible"/>
                                      </p:to>
                                    </p:set>
                                    <p:animEffect transition="in" filter="fade">
                                      <p:cBhvr>
                                        <p:cTn id="22" dur="2000"/>
                                        <p:tgtEl>
                                          <p:spTgt spid="9">
                                            <p:bg/>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fade">
                                      <p:cBhvr>
                                        <p:cTn id="27" dur="2000"/>
                                        <p:tgtEl>
                                          <p:spTgt spid="9">
                                            <p:txEl>
                                              <p:pRg st="0" end="0"/>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0">
                                            <p:bg/>
                                          </p:spTgt>
                                        </p:tgtEl>
                                        <p:attrNameLst>
                                          <p:attrName>style.visibility</p:attrName>
                                        </p:attrNameLst>
                                      </p:cBhvr>
                                      <p:to>
                                        <p:strVal val="visible"/>
                                      </p:to>
                                    </p:set>
                                    <p:animEffect transition="in" filter="fade">
                                      <p:cBhvr>
                                        <p:cTn id="30" dur="2000"/>
                                        <p:tgtEl>
                                          <p:spTgt spid="10">
                                            <p:bg/>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animEffect transition="in" filter="fade">
                                      <p:cBhvr>
                                        <p:cTn id="35"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8" grpId="0" build="p" animBg="1"/>
      <p:bldP spid="9" grpId="0" build="p" animBg="1"/>
      <p:bldP spid="10"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356760"/>
          </a:xfrm>
        </p:spPr>
        <p:txBody>
          <a:bodyPr>
            <a:normAutofit fontScale="90000"/>
          </a:bodyPr>
          <a:lstStyle/>
          <a:p>
            <a:pPr algn="r" rtl="1"/>
            <a:r>
              <a:rPr lang="ar-DZ" b="1" dirty="0" smtClean="0">
                <a:latin typeface="(A) Arslan Wessam B" pitchFamily="66" charset="-78"/>
                <a:cs typeface="(A) Arslan Wessam B" pitchFamily="66" charset="-78"/>
              </a:rPr>
              <a:t>	</a:t>
            </a:r>
            <a:r>
              <a:rPr lang="ar-DZ" sz="5300" b="1" dirty="0" smtClean="0">
                <a:solidFill>
                  <a:schemeClr val="tx1"/>
                </a:solidFill>
                <a:latin typeface="(A) Arslan Wessam B" pitchFamily="66" charset="-78"/>
                <a:ea typeface="Calibri" pitchFamily="34" charset="0"/>
                <a:cs typeface="(A) Arslan Wessam B" pitchFamily="66" charset="-78"/>
              </a:rPr>
              <a:t>أما تخصصات الماستر قانون عام فتتكون من:</a:t>
            </a:r>
            <a:endParaRPr lang="fr-FR" sz="5300" b="1" dirty="0">
              <a:solidFill>
                <a:schemeClr val="tx1"/>
              </a:solidFill>
              <a:latin typeface="(A) Arslan Wessam B" pitchFamily="66" charset="-78"/>
              <a:ea typeface="Calibri" pitchFamily="34" charset="0"/>
              <a:cs typeface="(A) Arslan Wessam B" pitchFamily="66" charset="-78"/>
            </a:endParaRPr>
          </a:p>
        </p:txBody>
      </p:sp>
      <p:sp>
        <p:nvSpPr>
          <p:cNvPr id="3" name="Flèche courbée vers la gauche 2"/>
          <p:cNvSpPr/>
          <p:nvPr/>
        </p:nvSpPr>
        <p:spPr>
          <a:xfrm>
            <a:off x="6372200" y="2204864"/>
            <a:ext cx="576064" cy="720080"/>
          </a:xfrm>
          <a:prstGeom prst="curvedLef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solidFill>
                <a:schemeClr val="tx1"/>
              </a:solidFill>
            </a:endParaRPr>
          </a:p>
        </p:txBody>
      </p:sp>
      <p:sp>
        <p:nvSpPr>
          <p:cNvPr id="4" name="Flèche courbée vers la gauche 3"/>
          <p:cNvSpPr/>
          <p:nvPr/>
        </p:nvSpPr>
        <p:spPr>
          <a:xfrm>
            <a:off x="5724128" y="3573016"/>
            <a:ext cx="576064" cy="720080"/>
          </a:xfrm>
          <a:prstGeom prst="curvedLef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solidFill>
                <a:schemeClr val="tx1"/>
              </a:solidFill>
            </a:endParaRPr>
          </a:p>
        </p:txBody>
      </p:sp>
      <p:sp>
        <p:nvSpPr>
          <p:cNvPr id="5" name="Flèche courbée vers la gauche 4"/>
          <p:cNvSpPr/>
          <p:nvPr/>
        </p:nvSpPr>
        <p:spPr>
          <a:xfrm>
            <a:off x="5004048" y="4869160"/>
            <a:ext cx="576064" cy="720080"/>
          </a:xfrm>
          <a:prstGeom prst="curvedLef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solidFill>
                <a:schemeClr val="tx1"/>
              </a:solidFill>
            </a:endParaRPr>
          </a:p>
        </p:txBody>
      </p:sp>
      <p:sp>
        <p:nvSpPr>
          <p:cNvPr id="6" name="Rectangle à coins arrondis 5"/>
          <p:cNvSpPr/>
          <p:nvPr/>
        </p:nvSpPr>
        <p:spPr>
          <a:xfrm>
            <a:off x="2267744" y="2132856"/>
            <a:ext cx="3456384" cy="864096"/>
          </a:xfrm>
          <a:prstGeom prst="roundRect">
            <a:avLst/>
          </a:prstGeom>
        </p:spPr>
        <p:style>
          <a:lnRef idx="1">
            <a:schemeClr val="accent6"/>
          </a:lnRef>
          <a:fillRef idx="2">
            <a:schemeClr val="accent6"/>
          </a:fillRef>
          <a:effectRef idx="1">
            <a:schemeClr val="accent6"/>
          </a:effectRef>
          <a:fontRef idx="minor">
            <a:schemeClr val="dk1"/>
          </a:fontRef>
        </p:style>
        <p:txBody>
          <a:bodyPr vert="horz" lIns="45720" tIns="0" rIns="45720" bIns="0" rtlCol="0" anchor="ctr">
            <a:normAutofit/>
          </a:bodyPr>
          <a:lstStyle/>
          <a:p>
            <a:pPr algn="ctr" rtl="1">
              <a:spcBef>
                <a:spcPct val="20000"/>
              </a:spcBef>
              <a:buClr>
                <a:schemeClr val="accent3"/>
              </a:buClr>
              <a:buSzPct val="95000"/>
              <a:defRPr/>
            </a:pPr>
            <a:r>
              <a:rPr lang="ar-DZ" sz="2800" b="1" dirty="0" smtClean="0">
                <a:solidFill>
                  <a:schemeClr val="tx1"/>
                </a:solidFill>
                <a:latin typeface="Simplified Arabic" pitchFamily="18" charset="-78"/>
                <a:ea typeface="Calibri" pitchFamily="34" charset="0"/>
                <a:cs typeface="DTP Naskh 2" pitchFamily="2" charset="-78"/>
              </a:rPr>
              <a:t>القانون العام</a:t>
            </a:r>
            <a:endParaRPr lang="fr-FR" sz="2800" b="1" dirty="0">
              <a:solidFill>
                <a:schemeClr val="tx1"/>
              </a:solidFill>
              <a:latin typeface="Simplified Arabic" pitchFamily="18" charset="-78"/>
              <a:ea typeface="Calibri" pitchFamily="34" charset="0"/>
              <a:cs typeface="DTP Naskh 2" pitchFamily="2" charset="-78"/>
            </a:endParaRPr>
          </a:p>
        </p:txBody>
      </p:sp>
      <p:sp>
        <p:nvSpPr>
          <p:cNvPr id="7" name="Rectangle à coins arrondis 6"/>
          <p:cNvSpPr/>
          <p:nvPr/>
        </p:nvSpPr>
        <p:spPr>
          <a:xfrm>
            <a:off x="1331640" y="3501008"/>
            <a:ext cx="3960440" cy="864096"/>
          </a:xfrm>
          <a:prstGeom prst="roundRect">
            <a:avLst/>
          </a:prstGeom>
        </p:spPr>
        <p:style>
          <a:lnRef idx="1">
            <a:schemeClr val="accent6"/>
          </a:lnRef>
          <a:fillRef idx="2">
            <a:schemeClr val="accent6"/>
          </a:fillRef>
          <a:effectRef idx="1">
            <a:schemeClr val="accent6"/>
          </a:effectRef>
          <a:fontRef idx="minor">
            <a:schemeClr val="dk1"/>
          </a:fontRef>
        </p:style>
        <p:txBody>
          <a:bodyPr vert="horz" lIns="45720" tIns="0" rIns="45720" bIns="0" rtlCol="0" anchor="ctr">
            <a:normAutofit/>
          </a:bodyPr>
          <a:lstStyle/>
          <a:p>
            <a:pPr algn="ctr" rtl="1">
              <a:spcBef>
                <a:spcPct val="20000"/>
              </a:spcBef>
              <a:buClr>
                <a:schemeClr val="accent3"/>
              </a:buClr>
              <a:buSzPct val="95000"/>
              <a:defRPr/>
            </a:pPr>
            <a:r>
              <a:rPr lang="ar-DZ" sz="2800" b="1" dirty="0" smtClean="0">
                <a:solidFill>
                  <a:schemeClr val="tx1"/>
                </a:solidFill>
                <a:latin typeface="Simplified Arabic" pitchFamily="18" charset="-78"/>
                <a:ea typeface="Calibri" pitchFamily="34" charset="0"/>
                <a:cs typeface="DTP Naskh 2" pitchFamily="2" charset="-78"/>
              </a:rPr>
              <a:t>القانون العام الاقتصادي</a:t>
            </a:r>
            <a:endParaRPr lang="fr-FR" sz="2800" b="1" dirty="0">
              <a:solidFill>
                <a:schemeClr val="tx1"/>
              </a:solidFill>
              <a:latin typeface="Simplified Arabic" pitchFamily="18" charset="-78"/>
              <a:ea typeface="Calibri" pitchFamily="34" charset="0"/>
              <a:cs typeface="DTP Naskh 2" pitchFamily="2" charset="-78"/>
            </a:endParaRPr>
          </a:p>
        </p:txBody>
      </p:sp>
      <p:sp>
        <p:nvSpPr>
          <p:cNvPr id="8" name="Rectangle à coins arrondis 7"/>
          <p:cNvSpPr/>
          <p:nvPr/>
        </p:nvSpPr>
        <p:spPr>
          <a:xfrm>
            <a:off x="539552" y="4869160"/>
            <a:ext cx="4104456" cy="864096"/>
          </a:xfrm>
          <a:prstGeom prst="roundRect">
            <a:avLst/>
          </a:prstGeom>
        </p:spPr>
        <p:style>
          <a:lnRef idx="1">
            <a:schemeClr val="accent6"/>
          </a:lnRef>
          <a:fillRef idx="2">
            <a:schemeClr val="accent6"/>
          </a:fillRef>
          <a:effectRef idx="1">
            <a:schemeClr val="accent6"/>
          </a:effectRef>
          <a:fontRef idx="minor">
            <a:schemeClr val="dk1"/>
          </a:fontRef>
        </p:style>
        <p:txBody>
          <a:bodyPr vert="horz" lIns="45720" tIns="0" rIns="45720" bIns="0" rtlCol="0" anchor="ctr">
            <a:normAutofit/>
          </a:bodyPr>
          <a:lstStyle/>
          <a:p>
            <a:pPr algn="ctr" rtl="1">
              <a:spcBef>
                <a:spcPct val="20000"/>
              </a:spcBef>
              <a:buClr>
                <a:schemeClr val="accent3"/>
              </a:buClr>
              <a:buSzPct val="95000"/>
              <a:defRPr/>
            </a:pPr>
            <a:r>
              <a:rPr lang="ar-DZ" sz="2800" b="1" dirty="0" smtClean="0">
                <a:solidFill>
                  <a:schemeClr val="tx1"/>
                </a:solidFill>
                <a:latin typeface="Simplified Arabic" pitchFamily="18" charset="-78"/>
                <a:ea typeface="Calibri" pitchFamily="34" charset="0"/>
                <a:cs typeface="DTP Naskh 2" pitchFamily="2" charset="-78"/>
              </a:rPr>
              <a:t>القانون الدولي العام</a:t>
            </a:r>
            <a:endParaRPr lang="fr-FR" sz="2800" b="1" dirty="0">
              <a:solidFill>
                <a:schemeClr val="tx1"/>
              </a:solidFill>
              <a:latin typeface="Simplified Arabic" pitchFamily="18" charset="-78"/>
              <a:ea typeface="Calibri" pitchFamily="34" charset="0"/>
              <a:cs typeface="DTP Naskh 2" pitchFamily="2" charset="-78"/>
            </a:endParaRPr>
          </a:p>
        </p:txBody>
      </p:sp>
    </p:spTree>
  </p:cSld>
  <p:clrMapOvr>
    <a:masterClrMapping/>
  </p:clrMapOvr>
  <p:transition spd="slow" advClick="0" advTm="7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2000"/>
                                        <p:tgtEl>
                                          <p:spTgt spid="6">
                                            <p:bg/>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2000"/>
                                        <p:tgtEl>
                                          <p:spTgt spid="6">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7">
                                            <p:bg/>
                                          </p:spTgt>
                                        </p:tgtEl>
                                        <p:attrNameLst>
                                          <p:attrName>style.visibility</p:attrName>
                                        </p:attrNameLst>
                                      </p:cBhvr>
                                      <p:to>
                                        <p:strVal val="visible"/>
                                      </p:to>
                                    </p:set>
                                    <p:animEffect transition="in" filter="fade">
                                      <p:cBhvr>
                                        <p:cTn id="14" dur="2000"/>
                                        <p:tgtEl>
                                          <p:spTgt spid="7">
                                            <p:bg/>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fade">
                                      <p:cBhvr>
                                        <p:cTn id="19" dur="2000"/>
                                        <p:tgtEl>
                                          <p:spTgt spid="7">
                                            <p:txEl>
                                              <p:pRg st="0" end="0"/>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
                                            <p:bg/>
                                          </p:spTgt>
                                        </p:tgtEl>
                                        <p:attrNameLst>
                                          <p:attrName>style.visibility</p:attrName>
                                        </p:attrNameLst>
                                      </p:cBhvr>
                                      <p:to>
                                        <p:strVal val="visible"/>
                                      </p:to>
                                    </p:set>
                                    <p:animEffect transition="in" filter="fade">
                                      <p:cBhvr>
                                        <p:cTn id="22" dur="2000"/>
                                        <p:tgtEl>
                                          <p:spTgt spid="8">
                                            <p:bg/>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fade">
                                      <p:cBhvr>
                                        <p:cTn id="27"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P spid="7" grpId="0" build="p" animBg="1"/>
      <p:bldP spid="8"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051720" y="1484784"/>
            <a:ext cx="4968552" cy="980728"/>
          </a:xfrm>
          <a:prstGeom prst="ellipse">
            <a:avLst/>
          </a:prstGeom>
        </p:spPr>
        <p:style>
          <a:lnRef idx="1">
            <a:schemeClr val="accent6"/>
          </a:lnRef>
          <a:fillRef idx="2">
            <a:schemeClr val="accent6"/>
          </a:fillRef>
          <a:effectRef idx="1">
            <a:schemeClr val="accent6"/>
          </a:effectRef>
          <a:fontRef idx="minor">
            <a:schemeClr val="dk1"/>
          </a:fontRef>
        </p:style>
        <p:txBody>
          <a:bodyPr vert="horz" lIns="45720" tIns="0" rIns="45720" bIns="0" rtlCol="0" anchor="ctr">
            <a:normAutofit/>
          </a:bodyPr>
          <a:lstStyle/>
          <a:p>
            <a:pPr algn="ctr" rtl="1">
              <a:spcBef>
                <a:spcPct val="20000"/>
              </a:spcBef>
              <a:buClr>
                <a:schemeClr val="accent3"/>
              </a:buClr>
              <a:buSzPct val="95000"/>
              <a:defRPr/>
            </a:pPr>
            <a:r>
              <a:rPr lang="ar-DZ" sz="4000" b="1" dirty="0" smtClean="0">
                <a:solidFill>
                  <a:schemeClr val="tx1"/>
                </a:solidFill>
                <a:latin typeface="Simplified Arabic" pitchFamily="18" charset="-78"/>
                <a:ea typeface="Calibri" pitchFamily="34" charset="0"/>
                <a:cs typeface="DTP Naskh 2" pitchFamily="2" charset="-78"/>
              </a:rPr>
              <a:t>شعبة العلوم السياسية</a:t>
            </a:r>
            <a:endParaRPr lang="fr-FR" sz="4000" b="1" dirty="0">
              <a:solidFill>
                <a:schemeClr val="tx1"/>
              </a:solidFill>
              <a:latin typeface="Simplified Arabic" pitchFamily="18" charset="-78"/>
              <a:ea typeface="Calibri" pitchFamily="34" charset="0"/>
              <a:cs typeface="DTP Naskh 2" pitchFamily="2" charset="-78"/>
            </a:endParaRPr>
          </a:p>
        </p:txBody>
      </p:sp>
      <p:sp>
        <p:nvSpPr>
          <p:cNvPr id="5" name="Arrondir un rectangle avec un coin diagonal 4"/>
          <p:cNvSpPr/>
          <p:nvPr/>
        </p:nvSpPr>
        <p:spPr>
          <a:xfrm>
            <a:off x="179512" y="3573016"/>
            <a:ext cx="8712968" cy="1584176"/>
          </a:xfrm>
          <a:prstGeom prst="round2DiagRect">
            <a:avLst/>
          </a:prstGeom>
        </p:spPr>
        <p:style>
          <a:lnRef idx="1">
            <a:schemeClr val="accent6"/>
          </a:lnRef>
          <a:fillRef idx="2">
            <a:schemeClr val="accent6"/>
          </a:fillRef>
          <a:effectRef idx="1">
            <a:schemeClr val="accent6"/>
          </a:effectRef>
          <a:fontRef idx="minor">
            <a:schemeClr val="dk1"/>
          </a:fontRef>
        </p:style>
        <p:txBody>
          <a:bodyPr vert="horz" lIns="45720" tIns="0" rIns="45720" bIns="0" rtlCol="0" anchor="ctr">
            <a:normAutofit fontScale="70000" lnSpcReduction="20000"/>
          </a:bodyPr>
          <a:lstStyle/>
          <a:p>
            <a:pPr algn="just" rtl="1">
              <a:spcBef>
                <a:spcPct val="20000"/>
              </a:spcBef>
              <a:buClr>
                <a:schemeClr val="accent3"/>
              </a:buClr>
              <a:buSzPct val="95000"/>
              <a:defRPr/>
            </a:pPr>
            <a:r>
              <a:rPr lang="ar-DZ" sz="4000" b="1" dirty="0" smtClean="0">
                <a:solidFill>
                  <a:schemeClr val="tx1"/>
                </a:solidFill>
                <a:latin typeface="Simplified Arabic" pitchFamily="18" charset="-78"/>
                <a:ea typeface="Calibri" pitchFamily="34" charset="0"/>
                <a:cs typeface="DTP Naskh 2" pitchFamily="2" charset="-78"/>
              </a:rPr>
              <a:t>	 يبدأ التكوين في الليسانس علوم سياسية بسنتين في الجذع المشترك، من خلال أربع سداسيات، يتحصل خلالها الطالب على المعارف النظرية والأكاديمية القاعدية، والمتكونة من المقاييس التالية:</a:t>
            </a:r>
            <a:endParaRPr lang="fr-FR" sz="4000" b="1" dirty="0">
              <a:solidFill>
                <a:schemeClr val="tx1"/>
              </a:solidFill>
              <a:latin typeface="Simplified Arabic" pitchFamily="18" charset="-78"/>
              <a:ea typeface="Calibri" pitchFamily="34" charset="0"/>
              <a:cs typeface="DTP Naskh 2" pitchFamily="2" charset="-78"/>
            </a:endParaRPr>
          </a:p>
        </p:txBody>
      </p:sp>
    </p:spTree>
  </p:cSld>
  <p:clrMapOvr>
    <a:masterClrMapping/>
  </p:clrMapOvr>
  <p:transition spd="slow" advClick="0" advTm="7000">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5">
                                            <p:bg/>
                                          </p:spTgt>
                                        </p:tgtEl>
                                        <p:attrNameLst>
                                          <p:attrName>style.visibility</p:attrName>
                                        </p:attrNameLst>
                                      </p:cBhvr>
                                      <p:to>
                                        <p:strVal val="visible"/>
                                      </p:to>
                                    </p:set>
                                    <p:animEffect transition="in" filter="fade">
                                      <p:cBhvr>
                                        <p:cTn id="16" dur="2000"/>
                                        <p:tgtEl>
                                          <p:spTgt spid="5">
                                            <p:bg/>
                                          </p:spTgt>
                                        </p:tgtEl>
                                      </p:cBhvr>
                                    </p:animEffect>
                                  </p:childTnLst>
                                </p:cTn>
                              </p:par>
                            </p:childTnLst>
                          </p:cTn>
                        </p:par>
                        <p:par>
                          <p:cTn id="17" fill="hold">
                            <p:stCondLst>
                              <p:cond delay="4000"/>
                            </p:stCondLst>
                            <p:childTnLst>
                              <p:par>
                                <p:cTn id="18" presetID="10" presetClass="entr" presetSubtype="0" fill="hold" grpId="0" nodeType="after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5" grpId="0" build="p"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3.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1010</TotalTime>
  <Words>284</Words>
  <Application>Microsoft Office PowerPoint</Application>
  <PresentationFormat>Affichage à l'écran (4:3)</PresentationFormat>
  <Paragraphs>106</Paragraphs>
  <Slides>13</Slides>
  <Notes>1</Notes>
  <HiddenSlides>0</HiddenSlides>
  <MMClips>0</MMClips>
  <ScaleCrop>false</ScaleCrop>
  <HeadingPairs>
    <vt:vector size="8" baseType="variant">
      <vt:variant>
        <vt:lpstr>Polices utilisées</vt:lpstr>
      </vt:variant>
      <vt:variant>
        <vt:i4>14</vt:i4>
      </vt:variant>
      <vt:variant>
        <vt:lpstr>Thème</vt:lpstr>
      </vt:variant>
      <vt:variant>
        <vt:i4>1</vt:i4>
      </vt:variant>
      <vt:variant>
        <vt:lpstr>Serveurs OLE incorporés</vt:lpstr>
      </vt:variant>
      <vt:variant>
        <vt:i4>1</vt:i4>
      </vt:variant>
      <vt:variant>
        <vt:lpstr>Titres des diapositives</vt:lpstr>
      </vt:variant>
      <vt:variant>
        <vt:i4>13</vt:i4>
      </vt:variant>
    </vt:vector>
  </HeadingPairs>
  <TitlesOfParts>
    <vt:vector size="29" baseType="lpstr">
      <vt:lpstr>(A) Arslan Wessam B</vt:lpstr>
      <vt:lpstr>AF_Diwani</vt:lpstr>
      <vt:lpstr>Aldhabi</vt:lpstr>
      <vt:lpstr>Al-Kharashi 20</vt:lpstr>
      <vt:lpstr>arabswell_1</vt:lpstr>
      <vt:lpstr>Arial</vt:lpstr>
      <vt:lpstr>B Fantezy</vt:lpstr>
      <vt:lpstr>Calibri</vt:lpstr>
      <vt:lpstr>Constantia</vt:lpstr>
      <vt:lpstr>DecoType Naskh Swashes</vt:lpstr>
      <vt:lpstr>DTP Naskh 2</vt:lpstr>
      <vt:lpstr>Pen Kufi</vt:lpstr>
      <vt:lpstr>Simplified Arabic</vt:lpstr>
      <vt:lpstr>Wingdings 2</vt:lpstr>
      <vt:lpstr>Débit</vt:lpstr>
      <vt:lpstr>Picture</vt:lpstr>
      <vt:lpstr>جامعة أبو بكر بلقايد تلمسان كلية الحقوق والعلوم السياسية قسم الحقوق</vt:lpstr>
      <vt:lpstr>Présentation PowerPoint</vt:lpstr>
      <vt:lpstr>Présentation PowerPoint</vt:lpstr>
      <vt:lpstr>Présentation PowerPoint</vt:lpstr>
      <vt:lpstr>Présentation PowerPoint</vt:lpstr>
      <vt:lpstr>Présentation PowerPoint</vt:lpstr>
      <vt:lpstr> تتكون تخصصات الماستر قانون خاص من:</vt:lpstr>
      <vt:lpstr> أما تخصصات الماستر قانون عام فتتكون من:</vt:lpstr>
      <vt:lpstr>شعبة العلوم السياسية</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أبو بكر بلقايد تلمسان كلية الحقوق والعلوم السياسية قسم الحقوق</dc:title>
  <dc:creator>user</dc:creator>
  <cp:lastModifiedBy>Dell</cp:lastModifiedBy>
  <cp:revision>72</cp:revision>
  <cp:lastPrinted>2022-03-27T23:18:11Z</cp:lastPrinted>
  <dcterms:created xsi:type="dcterms:W3CDTF">2018-03-11T20:55:50Z</dcterms:created>
  <dcterms:modified xsi:type="dcterms:W3CDTF">2024-04-25T13:35:44Z</dcterms:modified>
</cp:coreProperties>
</file>